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64" r:id="rId5"/>
    <p:sldId id="391" r:id="rId6"/>
    <p:sldId id="392" r:id="rId7"/>
    <p:sldId id="393" r:id="rId8"/>
    <p:sldId id="394" r:id="rId9"/>
    <p:sldId id="411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519" r:id="rId19"/>
    <p:sldId id="539" r:id="rId20"/>
    <p:sldId id="520" r:id="rId21"/>
    <p:sldId id="263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404" r:id="rId32"/>
    <p:sldId id="280" r:id="rId33"/>
    <p:sldId id="259" r:id="rId34"/>
    <p:sldId id="405" r:id="rId35"/>
    <p:sldId id="406" r:id="rId36"/>
    <p:sldId id="408" r:id="rId37"/>
    <p:sldId id="409" r:id="rId38"/>
    <p:sldId id="410" r:id="rId39"/>
    <p:sldId id="285" r:id="rId40"/>
    <p:sldId id="289" r:id="rId41"/>
    <p:sldId id="412" r:id="rId42"/>
    <p:sldId id="413" r:id="rId43"/>
    <p:sldId id="414" r:id="rId44"/>
    <p:sldId id="415" r:id="rId45"/>
    <p:sldId id="416" r:id="rId46"/>
    <p:sldId id="291" r:id="rId47"/>
    <p:sldId id="292" r:id="rId48"/>
    <p:sldId id="293" r:id="rId49"/>
    <p:sldId id="295" r:id="rId50"/>
    <p:sldId id="279" r:id="rId51"/>
    <p:sldId id="294" r:id="rId52"/>
    <p:sldId id="298" r:id="rId53"/>
    <p:sldId id="301" r:id="rId54"/>
    <p:sldId id="282" r:id="rId55"/>
    <p:sldId id="260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418" r:id="rId67"/>
    <p:sldId id="417" r:id="rId68"/>
    <p:sldId id="261" r:id="rId69"/>
    <p:sldId id="419" r:id="rId70"/>
    <p:sldId id="420" r:id="rId71"/>
    <p:sldId id="422" r:id="rId72"/>
    <p:sldId id="421" r:id="rId73"/>
    <p:sldId id="423" r:id="rId74"/>
    <p:sldId id="314" r:id="rId75"/>
    <p:sldId id="318" r:id="rId76"/>
    <p:sldId id="322" r:id="rId77"/>
    <p:sldId id="426" r:id="rId78"/>
    <p:sldId id="433" r:id="rId79"/>
    <p:sldId id="463" r:id="rId80"/>
    <p:sldId id="464" r:id="rId81"/>
    <p:sldId id="537" r:id="rId82"/>
    <p:sldId id="538" r:id="rId83"/>
    <p:sldId id="521" r:id="rId84"/>
    <p:sldId id="522" r:id="rId85"/>
    <p:sldId id="465" r:id="rId86"/>
    <p:sldId id="523" r:id="rId87"/>
    <p:sldId id="524" r:id="rId88"/>
    <p:sldId id="525" r:id="rId89"/>
    <p:sldId id="466" r:id="rId90"/>
    <p:sldId id="526" r:id="rId91"/>
    <p:sldId id="527" r:id="rId92"/>
    <p:sldId id="467" r:id="rId93"/>
    <p:sldId id="468" r:id="rId94"/>
    <p:sldId id="469" r:id="rId95"/>
    <p:sldId id="528" r:id="rId96"/>
    <p:sldId id="529" r:id="rId97"/>
    <p:sldId id="530" r:id="rId98"/>
    <p:sldId id="531" r:id="rId99"/>
    <p:sldId id="470" r:id="rId100"/>
    <p:sldId id="532" r:id="rId101"/>
    <p:sldId id="471" r:id="rId102"/>
    <p:sldId id="533" r:id="rId103"/>
    <p:sldId id="534" r:id="rId104"/>
    <p:sldId id="472" r:id="rId105"/>
    <p:sldId id="473" r:id="rId106"/>
    <p:sldId id="535" r:id="rId107"/>
    <p:sldId id="536" r:id="rId108"/>
    <p:sldId id="474" r:id="rId109"/>
    <p:sldId id="476" r:id="rId110"/>
    <p:sldId id="477" r:id="rId111"/>
    <p:sldId id="478" r:id="rId112"/>
    <p:sldId id="479" r:id="rId113"/>
    <p:sldId id="480" r:id="rId114"/>
    <p:sldId id="482" r:id="rId115"/>
    <p:sldId id="483" r:id="rId116"/>
    <p:sldId id="484" r:id="rId117"/>
    <p:sldId id="485" r:id="rId118"/>
    <p:sldId id="486" r:id="rId119"/>
    <p:sldId id="487" r:id="rId120"/>
    <p:sldId id="488" r:id="rId121"/>
    <p:sldId id="490" r:id="rId122"/>
    <p:sldId id="491" r:id="rId123"/>
    <p:sldId id="492" r:id="rId124"/>
    <p:sldId id="493" r:id="rId125"/>
    <p:sldId id="494" r:id="rId126"/>
    <p:sldId id="495" r:id="rId127"/>
    <p:sldId id="496" r:id="rId128"/>
    <p:sldId id="497" r:id="rId129"/>
    <p:sldId id="498" r:id="rId130"/>
    <p:sldId id="435" r:id="rId131"/>
    <p:sldId id="500" r:id="rId132"/>
    <p:sldId id="501" r:id="rId133"/>
    <p:sldId id="499" r:id="rId134"/>
    <p:sldId id="502" r:id="rId135"/>
    <p:sldId id="503" r:id="rId136"/>
    <p:sldId id="504" r:id="rId137"/>
    <p:sldId id="505" r:id="rId138"/>
    <p:sldId id="506" r:id="rId139"/>
    <p:sldId id="507" r:id="rId140"/>
    <p:sldId id="508" r:id="rId141"/>
    <p:sldId id="509" r:id="rId142"/>
    <p:sldId id="510" r:id="rId143"/>
    <p:sldId id="511" r:id="rId144"/>
    <p:sldId id="512" r:id="rId145"/>
    <p:sldId id="513" r:id="rId146"/>
    <p:sldId id="514" r:id="rId147"/>
    <p:sldId id="515" r:id="rId148"/>
    <p:sldId id="313" r:id="rId149"/>
    <p:sldId id="262" r:id="rId150"/>
    <p:sldId id="516" r:id="rId151"/>
    <p:sldId id="540" r:id="rId152"/>
    <p:sldId id="432" r:id="rId153"/>
    <p:sldId id="437" r:id="rId154"/>
    <p:sldId id="438" r:id="rId155"/>
    <p:sldId id="439" r:id="rId156"/>
    <p:sldId id="440" r:id="rId157"/>
    <p:sldId id="441" r:id="rId158"/>
    <p:sldId id="442" r:id="rId159"/>
    <p:sldId id="443" r:id="rId160"/>
    <p:sldId id="444" r:id="rId161"/>
    <p:sldId id="445" r:id="rId162"/>
    <p:sldId id="517" r:id="rId163"/>
    <p:sldId id="446" r:id="rId164"/>
    <p:sldId id="447" r:id="rId165"/>
    <p:sldId id="448" r:id="rId166"/>
    <p:sldId id="449" r:id="rId167"/>
    <p:sldId id="450" r:id="rId168"/>
    <p:sldId id="451" r:id="rId169"/>
    <p:sldId id="452" r:id="rId170"/>
    <p:sldId id="453" r:id="rId171"/>
    <p:sldId id="454" r:id="rId172"/>
    <p:sldId id="455" r:id="rId173"/>
    <p:sldId id="456" r:id="rId174"/>
    <p:sldId id="457" r:id="rId175"/>
    <p:sldId id="458" r:id="rId176"/>
    <p:sldId id="459" r:id="rId177"/>
    <p:sldId id="460" r:id="rId178"/>
    <p:sldId id="461" r:id="rId1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156082"/>
    <a:srgbClr val="8AAFC0"/>
    <a:srgbClr val="008000"/>
    <a:srgbClr val="C00000"/>
    <a:srgbClr val="D1D1D1"/>
    <a:srgbClr val="FFFFFF"/>
    <a:srgbClr val="FF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AC26B-6BBE-4FAD-B09D-49AB4B423F68}" v="792" dt="2024-07-11T18:16:12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7" autoAdjust="0"/>
    <p:restoredTop sz="94660"/>
  </p:normalViewPr>
  <p:slideViewPr>
    <p:cSldViewPr snapToGrid="0">
      <p:cViewPr>
        <p:scale>
          <a:sx n="150" d="100"/>
          <a:sy n="150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theme" Target="theme/theme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microsoft.com/office/2016/11/relationships/changesInfo" Target="changesInfos/changesInfo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presProps" Target="pres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Knobel" userId="dc86dbbb8969adbe" providerId="LiveId" clId="{5B6AC26B-6BBE-4FAD-B09D-49AB4B423F68}"/>
    <pc:docChg chg="undo redo custSel addSld delSld modSld sldOrd">
      <pc:chgData name="Ryan Knobel" userId="dc86dbbb8969adbe" providerId="LiveId" clId="{5B6AC26B-6BBE-4FAD-B09D-49AB4B423F68}" dt="2024-07-15T16:46:57.274" v="1971" actId="20577"/>
      <pc:docMkLst>
        <pc:docMk/>
      </pc:docMkLst>
      <pc:sldChg chg="addSp modSp mod">
        <pc:chgData name="Ryan Knobel" userId="dc86dbbb8969adbe" providerId="LiveId" clId="{5B6AC26B-6BBE-4FAD-B09D-49AB4B423F68}" dt="2024-07-09T21:47:47.497" v="1274" actId="1076"/>
        <pc:sldMkLst>
          <pc:docMk/>
          <pc:sldMk cId="1353282592" sldId="256"/>
        </pc:sldMkLst>
        <pc:spChg chg="mod">
          <ac:chgData name="Ryan Knobel" userId="dc86dbbb8969adbe" providerId="LiveId" clId="{5B6AC26B-6BBE-4FAD-B09D-49AB4B423F68}" dt="2024-07-09T21:47:03.567" v="1270" actId="27636"/>
          <ac:spMkLst>
            <pc:docMk/>
            <pc:sldMk cId="1353282592" sldId="256"/>
            <ac:spMk id="2" creationId="{A14E88AA-9426-AE3A-A65F-FB23CE642D03}"/>
          </ac:spMkLst>
        </pc:spChg>
        <pc:spChg chg="mod">
          <ac:chgData name="Ryan Knobel" userId="dc86dbbb8969adbe" providerId="LiveId" clId="{5B6AC26B-6BBE-4FAD-B09D-49AB4B423F68}" dt="2024-07-09T21:47:47.497" v="1274" actId="1076"/>
          <ac:spMkLst>
            <pc:docMk/>
            <pc:sldMk cId="1353282592" sldId="256"/>
            <ac:spMk id="3" creationId="{FABAFFC4-5408-ECA4-9147-A152CAAEC939}"/>
          </ac:spMkLst>
        </pc:spChg>
        <pc:picChg chg="add mod">
          <ac:chgData name="Ryan Knobel" userId="dc86dbbb8969adbe" providerId="LiveId" clId="{5B6AC26B-6BBE-4FAD-B09D-49AB4B423F68}" dt="2024-07-09T21:47:37.302" v="1273" actId="1076"/>
          <ac:picMkLst>
            <pc:docMk/>
            <pc:sldMk cId="1353282592" sldId="256"/>
            <ac:picMk id="4" creationId="{E8FFCDD2-F0D5-EA88-4AE1-5F10F45D5223}"/>
          </ac:picMkLst>
        </pc:picChg>
      </pc:sldChg>
      <pc:sldChg chg="del">
        <pc:chgData name="Ryan Knobel" userId="dc86dbbb8969adbe" providerId="LiveId" clId="{5B6AC26B-6BBE-4FAD-B09D-49AB4B423F68}" dt="2024-07-11T17:24:50.572" v="1406" actId="47"/>
        <pc:sldMkLst>
          <pc:docMk/>
          <pc:sldMk cId="3968267861" sldId="265"/>
        </pc:sldMkLst>
      </pc:sldChg>
      <pc:sldChg chg="del">
        <pc:chgData name="Ryan Knobel" userId="dc86dbbb8969adbe" providerId="LiveId" clId="{5B6AC26B-6BBE-4FAD-B09D-49AB4B423F68}" dt="2024-07-11T17:24:53.459" v="1407" actId="47"/>
        <pc:sldMkLst>
          <pc:docMk/>
          <pc:sldMk cId="241901834" sldId="267"/>
        </pc:sldMkLst>
      </pc:sldChg>
      <pc:sldChg chg="del">
        <pc:chgData name="Ryan Knobel" userId="dc86dbbb8969adbe" providerId="LiveId" clId="{5B6AC26B-6BBE-4FAD-B09D-49AB4B423F68}" dt="2024-07-11T17:24:55.417" v="1408" actId="47"/>
        <pc:sldMkLst>
          <pc:docMk/>
          <pc:sldMk cId="2705506218" sldId="268"/>
        </pc:sldMkLst>
      </pc:sldChg>
      <pc:sldChg chg="addSp delSp modSp mod">
        <pc:chgData name="Ryan Knobel" userId="dc86dbbb8969adbe" providerId="LiveId" clId="{5B6AC26B-6BBE-4FAD-B09D-49AB4B423F68}" dt="2024-07-11T17:34:49.828" v="1460" actId="14100"/>
        <pc:sldMkLst>
          <pc:docMk/>
          <pc:sldMk cId="2027484167" sldId="278"/>
        </pc:sldMkLst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" creationId="{2A950926-C560-DC98-D749-5E2FDC5BFA1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" creationId="{C5B5C55D-20CE-CE25-444E-1F63D609EBA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6" creationId="{579C3F39-3361-C5FB-8DDC-80F398E3F185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7" creationId="{9D5859F0-37BA-8623-DA9C-14E79F345E2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" creationId="{7F43ABD2-CABF-6A84-9821-7CA0753D5FF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" creationId="{08C5C151-CE58-5FBC-35CD-1FB5D917AD6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0" creationId="{A03B69DF-CFAE-387E-DC55-834216303C56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12" creationId="{21ADFDC2-E7BA-55BB-180B-E4A3EE06AB13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13" creationId="{CE2D0C3D-AFCB-6100-5E49-5966F8A09854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14" creationId="{EECCF150-BBF5-2F38-87CC-A7A18C4945DE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15" creationId="{C3263B54-401C-5901-A2A5-92BAB1E210A8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16" creationId="{38A6319E-8478-8D6C-22E5-EFF86B080F9A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17" creationId="{1AD3B04A-93F7-5CDE-6492-6CD8679AE211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21" creationId="{1C57C1D0-3121-53BE-F3D3-7493A01D3C7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23" creationId="{EB95BF9E-55EE-62ED-D93C-D470C5CEDA2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24" creationId="{1C565548-06E1-E632-7376-1C0497F2BB9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25" creationId="{FA358C52-C0A6-948E-E702-C00CF82C35E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30" creationId="{13A17775-8473-E62D-E371-583DD6B1AA38}"/>
          </ac:spMkLst>
        </pc:spChg>
        <pc:spChg chg="del mod topLvl">
          <ac:chgData name="Ryan Knobel" userId="dc86dbbb8969adbe" providerId="LiveId" clId="{5B6AC26B-6BBE-4FAD-B09D-49AB4B423F68}" dt="2024-07-09T18:22:12.360" v="1023" actId="478"/>
          <ac:spMkLst>
            <pc:docMk/>
            <pc:sldMk cId="2027484167" sldId="278"/>
            <ac:spMk id="32" creationId="{4719B216-53D2-0202-83FE-BAAE19970E2D}"/>
          </ac:spMkLst>
        </pc:spChg>
        <pc:spChg chg="del mod topLvl">
          <ac:chgData name="Ryan Knobel" userId="dc86dbbb8969adbe" providerId="LiveId" clId="{5B6AC26B-6BBE-4FAD-B09D-49AB4B423F68}" dt="2024-07-09T18:22:12.360" v="1023" actId="478"/>
          <ac:spMkLst>
            <pc:docMk/>
            <pc:sldMk cId="2027484167" sldId="278"/>
            <ac:spMk id="33" creationId="{48E21ED8-C168-E663-6D14-D77497382551}"/>
          </ac:spMkLst>
        </pc:spChg>
        <pc:spChg chg="del mod topLvl">
          <ac:chgData name="Ryan Knobel" userId="dc86dbbb8969adbe" providerId="LiveId" clId="{5B6AC26B-6BBE-4FAD-B09D-49AB4B423F68}" dt="2024-07-09T18:22:12.360" v="1023" actId="478"/>
          <ac:spMkLst>
            <pc:docMk/>
            <pc:sldMk cId="2027484167" sldId="278"/>
            <ac:spMk id="34" creationId="{88141A49-E46E-C0B9-5632-E7094F7F6CA7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35" creationId="{11A2F812-13F5-93E6-C649-E74D74391E74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36" creationId="{A9BAFC68-9C58-28B9-2C3D-7FC510FFAA39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37" creationId="{D3BB027D-85F8-500B-A6B3-FB0899356124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38" creationId="{415B5719-D5F2-40EF-49B4-C427D487550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39" creationId="{537A228A-BE10-00B8-6745-23D1FBD2BB4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0" creationId="{4DEDA40F-C901-7CED-8485-2FA17A73DA4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1" creationId="{1E54021C-872D-2675-B1F1-22446D11FA2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3" creationId="{C1DFFA71-1750-B903-2542-93111045E8D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" creationId="{D359FC6E-501F-4244-A573-4AB08E74430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" creationId="{EF57CD9C-BA4E-D8FE-89A4-00D255DF413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" creationId="{DEB55125-A141-37EE-E192-90E14217C28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" creationId="{0526E0CC-65BA-9AAA-0E74-59B2F8F5779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8" creationId="{65970A77-437B-A627-AFB7-C0D1E60979B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9" creationId="{252B03A3-70BA-447E-8C02-D1A1C51BBA5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1" creationId="{B8D88E0E-67DA-FF81-3574-958690B63BC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2" creationId="{3780CFA1-C9F4-8E29-3094-0F3130EC088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3" creationId="{895E0E5C-F09A-E544-91D3-DCBD598F33C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4" creationId="{EAAF38C4-68E2-FC16-D6D6-D15A1455E0F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" creationId="{FE172159-A02D-145A-2E13-3456FCE7A89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" creationId="{25970415-370D-5A3C-071F-C5AB56B63194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" creationId="{754CD23A-B31E-081E-ABAB-5A3616B64B5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9" creationId="{F98D24F7-642B-9935-A490-59298AEB058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60" creationId="{706E1259-5743-0DA9-7921-8FA21A21F07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61" creationId="{1B00DD91-2120-E193-6352-2D0492A5D25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62" creationId="{EF5DDC0E-2F81-7C4B-2784-E6728DF8577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63" creationId="{9C1740EA-1F8C-777E-B697-7EC97F30371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64" creationId="{086236FA-7086-8674-376A-6710152F641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65" creationId="{2F2C03AC-AA21-22C5-C43B-F02E79EE510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75" creationId="{3FFC153A-C7FE-13E7-B784-A659E66C8924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76" creationId="{EE6618EE-A02D-DBB2-2599-3933580941F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77" creationId="{49BA1ECF-FF17-4C9F-5939-AEF52818771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78" creationId="{60FC1396-0D94-1303-BFA7-5DA1EE20FF7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79" creationId="{8A8B8990-AF25-2BCD-CFD4-E6B2809EE9A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0" creationId="{2F9B4700-3E97-B158-D6FD-81249A5C2FF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1" creationId="{C09BB138-2660-9836-0382-D1A173C5648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2" creationId="{AD891E45-9707-14A9-D2F6-A927C78C3E4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3" creationId="{B18C899D-B826-2828-FD67-C993B015A50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4" creationId="{B3174D8B-2C2C-FAA3-9BC1-ECB0C1008A3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5" creationId="{F29F682A-9869-9536-925D-8E26EA03E97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6" creationId="{755240FB-6BAB-3573-8AA9-ECE87804AB04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7" creationId="{79738699-55E8-5042-EBB6-9D25861B9EA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8" creationId="{AED5FC92-FEB2-0C5E-3240-AD8D9771DCD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9" creationId="{82C49864-885F-52CB-A775-D21A736B852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0" creationId="{30B1E489-98BE-C8B0-51BB-940C73BB907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1" creationId="{73E7B23D-0377-55B8-EA30-548664380C1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2" creationId="{DD58F820-4E4F-9B7B-3596-74FEDB5FA165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3" creationId="{1888C830-D872-43A4-5529-5ED97C6D005F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4" creationId="{145EFFED-D0B4-0BB4-7BE5-29608F05CA8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5" creationId="{EAD62E66-F98B-FB4C-053F-BB7E232E4D9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6" creationId="{126BDC06-4133-DEE4-51CB-10BF905CDCA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7" creationId="{B7AE1E47-BA81-DEEA-0D58-53E19DF6C264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8" creationId="{A3C9DC1B-680C-BA57-3433-7BD3F739DFD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9" creationId="{7E359567-03D2-1DDF-5646-A24E17B5F34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00" creationId="{4460BB19-27A7-ACF2-ED5F-1E8D18F4E7A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01" creationId="{B7A28D08-04E4-2D0D-6E48-C3CFCB2F329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02" creationId="{70153F93-3024-EA26-974E-0A56441FB3FC}"/>
          </ac:spMkLst>
        </pc:spChg>
        <pc:spChg chg="del mod topLvl">
          <ac:chgData name="Ryan Knobel" userId="dc86dbbb8969adbe" providerId="LiveId" clId="{5B6AC26B-6BBE-4FAD-B09D-49AB4B423F68}" dt="2024-07-09T18:24:52.505" v="1059" actId="478"/>
          <ac:spMkLst>
            <pc:docMk/>
            <pc:sldMk cId="2027484167" sldId="278"/>
            <ac:spMk id="103" creationId="{926A1C83-6BB6-1440-1850-FACABD0A799D}"/>
          </ac:spMkLst>
        </pc:spChg>
        <pc:spChg chg="del mod topLvl">
          <ac:chgData name="Ryan Knobel" userId="dc86dbbb8969adbe" providerId="LiveId" clId="{5B6AC26B-6BBE-4FAD-B09D-49AB4B423F68}" dt="2024-07-09T18:24:52.112" v="1058" actId="478"/>
          <ac:spMkLst>
            <pc:docMk/>
            <pc:sldMk cId="2027484167" sldId="278"/>
            <ac:spMk id="104" creationId="{91DE39A7-2235-8831-60EB-3E913F3447B5}"/>
          </ac:spMkLst>
        </pc:spChg>
        <pc:spChg chg="del mod topLvl">
          <ac:chgData name="Ryan Knobel" userId="dc86dbbb8969adbe" providerId="LiveId" clId="{5B6AC26B-6BBE-4FAD-B09D-49AB4B423F68}" dt="2024-07-09T18:24:50.822" v="1055" actId="478"/>
          <ac:spMkLst>
            <pc:docMk/>
            <pc:sldMk cId="2027484167" sldId="278"/>
            <ac:spMk id="105" creationId="{B0100EC2-E701-5740-1089-1D283E8E2C16}"/>
          </ac:spMkLst>
        </pc:spChg>
        <pc:spChg chg="del mod topLvl">
          <ac:chgData name="Ryan Knobel" userId="dc86dbbb8969adbe" providerId="LiveId" clId="{5B6AC26B-6BBE-4FAD-B09D-49AB4B423F68}" dt="2024-07-09T18:23:03.428" v="1033" actId="478"/>
          <ac:spMkLst>
            <pc:docMk/>
            <pc:sldMk cId="2027484167" sldId="278"/>
            <ac:spMk id="106" creationId="{7516EFC3-5E17-C5BB-48D8-7FFAF90157DC}"/>
          </ac:spMkLst>
        </pc:spChg>
        <pc:spChg chg="del mod topLvl">
          <ac:chgData name="Ryan Knobel" userId="dc86dbbb8969adbe" providerId="LiveId" clId="{5B6AC26B-6BBE-4FAD-B09D-49AB4B423F68}" dt="2024-07-09T18:23:03.855" v="1034" actId="478"/>
          <ac:spMkLst>
            <pc:docMk/>
            <pc:sldMk cId="2027484167" sldId="278"/>
            <ac:spMk id="107" creationId="{C7663D63-82C2-4A0B-8396-738E79F3C452}"/>
          </ac:spMkLst>
        </pc:spChg>
        <pc:spChg chg="del mod topLvl">
          <ac:chgData name="Ryan Knobel" userId="dc86dbbb8969adbe" providerId="LiveId" clId="{5B6AC26B-6BBE-4FAD-B09D-49AB4B423F68}" dt="2024-07-09T18:24:53.301" v="1061" actId="478"/>
          <ac:spMkLst>
            <pc:docMk/>
            <pc:sldMk cId="2027484167" sldId="278"/>
            <ac:spMk id="108" creationId="{FD906741-9399-C16D-1DBB-E9E3D57B997B}"/>
          </ac:spMkLst>
        </pc:spChg>
        <pc:spChg chg="del mod topLvl">
          <ac:chgData name="Ryan Knobel" userId="dc86dbbb8969adbe" providerId="LiveId" clId="{5B6AC26B-6BBE-4FAD-B09D-49AB4B423F68}" dt="2024-07-09T18:24:50.284" v="1054" actId="478"/>
          <ac:spMkLst>
            <pc:docMk/>
            <pc:sldMk cId="2027484167" sldId="278"/>
            <ac:spMk id="109" creationId="{556D36F2-31CB-8C20-0C1A-737696EBCA5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10" creationId="{43F1156F-38D3-EBA0-C97F-FCB8832670A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11" creationId="{5D589D6D-E57A-F7CD-3F59-CBC2F541AE4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12" creationId="{C7038EA7-EC1F-F9BB-B6AB-B5F58B9ED5C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13" creationId="{A23AD975-5AAA-FA99-C0B4-700CB57A816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14" creationId="{8E80059F-CD1A-106E-236F-0469646812F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15" creationId="{1642BC83-0071-FD04-2BBD-1CE5F1B2F4C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16" creationId="{0EB9060C-77EF-C01E-0C31-1B1168061E5B}"/>
          </ac:spMkLst>
        </pc:spChg>
        <pc:spChg chg="del mod topLvl">
          <ac:chgData name="Ryan Knobel" userId="dc86dbbb8969adbe" providerId="LiveId" clId="{5B6AC26B-6BBE-4FAD-B09D-49AB4B423F68}" dt="2024-07-09T18:22:41.742" v="1029" actId="478"/>
          <ac:spMkLst>
            <pc:docMk/>
            <pc:sldMk cId="2027484167" sldId="278"/>
            <ac:spMk id="117" creationId="{6339857E-BC2A-8E28-EED4-28F8619FFB72}"/>
          </ac:spMkLst>
        </pc:spChg>
        <pc:spChg chg="del mod topLvl">
          <ac:chgData name="Ryan Knobel" userId="dc86dbbb8969adbe" providerId="LiveId" clId="{5B6AC26B-6BBE-4FAD-B09D-49AB4B423F68}" dt="2024-07-09T18:22:41.742" v="1029" actId="478"/>
          <ac:spMkLst>
            <pc:docMk/>
            <pc:sldMk cId="2027484167" sldId="278"/>
            <ac:spMk id="118" creationId="{CC684DAF-8DF2-3F15-1886-D74EA1211562}"/>
          </ac:spMkLst>
        </pc:spChg>
        <pc:spChg chg="del mod topLvl">
          <ac:chgData name="Ryan Knobel" userId="dc86dbbb8969adbe" providerId="LiveId" clId="{5B6AC26B-6BBE-4FAD-B09D-49AB4B423F68}" dt="2024-07-09T18:22:41.742" v="1029" actId="478"/>
          <ac:spMkLst>
            <pc:docMk/>
            <pc:sldMk cId="2027484167" sldId="278"/>
            <ac:spMk id="119" creationId="{3D1156BE-6368-0037-E5B2-5F3324020080}"/>
          </ac:spMkLst>
        </pc:spChg>
        <pc:spChg chg="mod topLvl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20" creationId="{08608223-C9FD-78B6-1344-41338CED5501}"/>
          </ac:spMkLst>
        </pc:spChg>
        <pc:spChg chg="mod topLvl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21" creationId="{6B0FE1AC-A1FA-E3BC-431F-9A8BA94BF432}"/>
          </ac:spMkLst>
        </pc:spChg>
        <pc:spChg chg="mod topLvl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22" creationId="{6082B59C-A159-6BF2-62CC-99CA10933662}"/>
          </ac:spMkLst>
        </pc:spChg>
        <pc:spChg chg="mod topLvl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23" creationId="{545DAA14-A0A8-B078-1018-9897B370D76B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2" creationId="{F4710F56-7953-BEC3-5DDB-507686C33D14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3" creationId="{1A47B782-2044-468B-6090-14E87DCEC208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4" creationId="{AD9FFF47-3CAC-B854-0D34-66124F2C4286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5" creationId="{1CCE0BDD-06D4-61A9-569E-B011D0F37BE6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6" creationId="{CB3D2572-FF99-F8DC-3EF5-3A1A03EE0761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7" creationId="{3880B78C-AFAF-E4F8-9EDA-E1492BDB6E1A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8" creationId="{111378AD-8EBC-26C7-37D2-A4FF49291B8B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9" creationId="{031D617B-FD2B-3CE3-71B0-F3A017E97FC2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0" creationId="{D8101815-C945-92A0-8042-4129B61B40E3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1" creationId="{62152E81-036F-1139-507C-54BD787AF169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2" creationId="{AE2915C4-569E-18FF-B5E1-13D85F535DAB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3" creationId="{57D2E062-7D7D-741B-FCD7-183D142B8C2F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4" creationId="{2FD68F7F-846C-1DDF-1C4D-EFD4EF18206E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5" creationId="{A8B6BF2F-42CC-3662-60E6-C7A99C6A5EC7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6" creationId="{0C552F0F-0238-0D5C-8448-019B9C7E31D0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7" creationId="{AA8C39A4-0CCE-8AAE-CB26-C83BDF28CF12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8" creationId="{5F110ED8-D909-1873-2ABD-592EB509F745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9" creationId="{65F2AD91-11EE-C03B-C2F6-1CBC72E154ED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0" creationId="{411BCDC8-373E-9491-492A-8E773638C7E1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1" creationId="{9E023587-61F8-BA87-FA55-E2E7302B4D2E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2" creationId="{D0935189-C28B-DCD3-82DE-D272450EDB4A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3" creationId="{AE8BB43D-1C19-0403-E79D-8917936E9CF8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4" creationId="{AC456875-9715-E601-D79F-AC05C6E70582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5" creationId="{2F1C8489-29EF-336F-C4D4-D06F1B3A5569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6" creationId="{70199887-6C07-FB50-6610-8389EF8C3E80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7" creationId="{FA122B87-B049-2DDF-CD73-639B6B779BF6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8" creationId="{3A199247-C835-C39F-7CC1-A03C4668565E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9" creationId="{E608BA91-2BFF-42E1-6D39-CD2052A1B56D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0" creationId="{226D1BA7-310A-60CB-DA3B-BDF8F9DD6E1C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1" creationId="{4A631011-5BE6-F9ED-BC87-FDE81E802154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2" creationId="{5E566788-D4A5-3852-55ED-C69DF5E82888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3" creationId="{3BC19796-F925-6652-F581-8987C6C36866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4" creationId="{151655A1-7D46-E82A-490E-635DCF8FDE10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5" creationId="{37A9C0A2-FC59-10A5-AD73-D3992268EB3A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6" creationId="{5F8611BF-D9B8-8718-0D84-4499B2AD0FAB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7" creationId="{D9B18930-8DF9-7FA9-DC74-31D009D8CF44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8" creationId="{C13973EE-5D40-1955-5DA9-DFF33467D604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9" creationId="{2B1545CE-B310-3E93-C799-49B98C160E73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0" creationId="{69D6818E-2F09-B2BB-8250-076BA98B42A7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1" creationId="{28356E7A-1CD7-CA3C-5C25-2F44349E828B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2" creationId="{16B62890-8B78-9476-5E0D-A67D59ABD6DF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3" creationId="{CD771C66-4D98-9642-E0F3-F4B0833EFC2B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4" creationId="{14FF0D48-C231-DCE0-A58D-956F3A3A7C18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5" creationId="{E88842D3-6137-A6EC-10DB-89977FE65B10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6" creationId="{3E264046-2019-CB60-6D6C-C41F8690990B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7" creationId="{33B9AF50-5DDE-A0DA-51F8-BE4B65ED5929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8" creationId="{03CBD5C7-5B26-8C23-0A95-0006E232069A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9" creationId="{52E1BD16-E4F0-40DC-0EBC-1AB7FDDFDB8E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80" creationId="{6DBD2ED7-A5C7-71CE-1CD2-D00CE5B2EC74}"/>
          </ac:spMkLst>
        </pc:spChg>
        <pc:spChg chg="add 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411" creationId="{0D8A820D-9C90-7B64-CFE9-4A4CB2F3137F}"/>
          </ac:spMkLst>
        </pc:spChg>
        <pc:spChg chg="add 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412" creationId="{2ECBFE8B-541F-6C6D-5D7D-84AD90CA166C}"/>
          </ac:spMkLst>
        </pc:spChg>
        <pc:spChg chg="add 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413" creationId="{C92AE303-C7C6-A13B-B322-31D34AFC58D7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14" creationId="{52798D94-5CFF-ED92-EA68-E640E64CFC78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15" creationId="{9D871972-C9F1-DA56-6341-425354F09859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16" creationId="{757E23D8-382D-9FEF-E5B7-E04BD07E5D69}"/>
          </ac:spMkLst>
        </pc:spChg>
        <pc:spChg chg="add del mod">
          <ac:chgData name="Ryan Knobel" userId="dc86dbbb8969adbe" providerId="LiveId" clId="{5B6AC26B-6BBE-4FAD-B09D-49AB4B423F68}" dt="2024-07-09T18:24:52.870" v="1060" actId="478"/>
          <ac:spMkLst>
            <pc:docMk/>
            <pc:sldMk cId="2027484167" sldId="278"/>
            <ac:spMk id="417" creationId="{263D6CCC-1EAC-1CF9-85CA-1448FD050651}"/>
          </ac:spMkLst>
        </pc:spChg>
        <pc:spChg chg="add del mod">
          <ac:chgData name="Ryan Knobel" userId="dc86dbbb8969adbe" providerId="LiveId" clId="{5B6AC26B-6BBE-4FAD-B09D-49AB4B423F68}" dt="2024-07-09T18:23:33.512" v="1039" actId="478"/>
          <ac:spMkLst>
            <pc:docMk/>
            <pc:sldMk cId="2027484167" sldId="278"/>
            <ac:spMk id="418" creationId="{FD531873-E6A0-E953-1231-BA6189AD64BC}"/>
          </ac:spMkLst>
        </pc:spChg>
        <pc:spChg chg="add del mod">
          <ac:chgData name="Ryan Knobel" userId="dc86dbbb8969adbe" providerId="LiveId" clId="{5B6AC26B-6BBE-4FAD-B09D-49AB4B423F68}" dt="2024-07-09T18:24:36.357" v="1049" actId="478"/>
          <ac:spMkLst>
            <pc:docMk/>
            <pc:sldMk cId="2027484167" sldId="278"/>
            <ac:spMk id="419" creationId="{5953E07E-5526-7C11-D327-4608B73D8402}"/>
          </ac:spMkLst>
        </pc:spChg>
        <pc:spChg chg="add del mod">
          <ac:chgData name="Ryan Knobel" userId="dc86dbbb8969adbe" providerId="LiveId" clId="{5B6AC26B-6BBE-4FAD-B09D-49AB4B423F68}" dt="2024-07-09T18:24:51.207" v="1056" actId="478"/>
          <ac:spMkLst>
            <pc:docMk/>
            <pc:sldMk cId="2027484167" sldId="278"/>
            <ac:spMk id="420" creationId="{8C3EE636-6871-067E-1A45-E38022D7662A}"/>
          </ac:spMkLst>
        </pc:spChg>
        <pc:spChg chg="add del mod">
          <ac:chgData name="Ryan Knobel" userId="dc86dbbb8969adbe" providerId="LiveId" clId="{5B6AC26B-6BBE-4FAD-B09D-49AB4B423F68}" dt="2024-07-09T18:24:51.664" v="1057" actId="478"/>
          <ac:spMkLst>
            <pc:docMk/>
            <pc:sldMk cId="2027484167" sldId="278"/>
            <ac:spMk id="421" creationId="{3FCABC1A-1E74-BA34-38C6-E7151FC851FA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22" creationId="{461BDAE0-F665-D038-3333-68E0F491D7B0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23" creationId="{EBC669CD-D895-3172-E289-4DE92280163A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24" creationId="{11206216-983E-BF6A-5EC0-C049BB16D4AA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25" creationId="{7981F470-487B-EDE5-14A4-43380208FE1A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26" creationId="{9D7433F0-8842-2E93-D6AC-CA1E5AB75A1A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27" creationId="{F03E24B3-48B8-7D4E-B9F3-3D88817F5EE4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28" creationId="{A057D41E-5C21-5923-65AF-10F6412F543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31" creationId="{19833BE8-46B0-344C-2D5A-F789F6F8302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32" creationId="{803100DA-BFE1-238B-8B29-5ED0C855E88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33" creationId="{3E0608AA-84CD-9B71-EE24-BB2CE5E61D0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34" creationId="{70E86593-45F7-48D2-4410-D81133E4AF8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0" creationId="{673FBBBF-E32C-4B2D-7440-5ABD0656A10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1" creationId="{6CDBF4FE-0B43-6178-0267-F56F7673F90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2" creationId="{2D675D6D-4C04-A633-6E92-07D88726E67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3" creationId="{7108874B-2916-A716-19BB-D3ED608A10B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4" creationId="{C5A4EB8D-68EC-00DF-F091-16D13664F6A5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5" creationId="{88D83AC2-F905-8774-5850-D8778FC798F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6" creationId="{3BA7B5E4-AF77-D305-F08C-FBC6106981F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7" creationId="{AD861F42-9F33-4DDF-5A80-BDC911F1C2F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8" creationId="{89CB4C07-2D03-EBF1-5C47-2604AA074F3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9" creationId="{2D5C04D5-E67A-809F-1F07-7A5FA168659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0" creationId="{95B7135D-3D65-9D09-3E08-F016F8F7997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1" creationId="{1743210D-1CA1-DBE1-C348-34B97A5B588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2" creationId="{EF798AC6-6713-17B1-5344-D1A79CC5F82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3" creationId="{AB1CC96E-92CE-B57D-0A80-17EDF201CB24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4" creationId="{B4DEEBE3-3D44-343E-BC79-5044B7D49985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5" creationId="{C6255AE2-ED94-1EDD-BEC0-CED054C07C2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6" creationId="{2EFC85C6-CB4A-48E9-69B8-EA7196C3678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7" creationId="{42D34D92-EB45-E5F9-8682-8B8D9282D8C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8" creationId="{8B7C56C5-C072-B53C-5C59-E434BF18B29F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9" creationId="{5C0104B5-0270-44A5-6887-498377F09C7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0" creationId="{7B2307E7-7853-5550-6F0D-A052B922A03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1" creationId="{37DDC16C-4D1E-72D1-EB63-D15308E918A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2" creationId="{99F2D0E5-B10B-46D3-BFAB-AE6843DE16D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3" creationId="{2CF693A8-B54D-08AD-EC79-15468E9F24D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4" creationId="{EBFBA6D1-EA79-44A5-F6F1-B1504FA7FB85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5" creationId="{6D8BAE38-DDF4-CB81-57B0-2ED0243D495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6" creationId="{76277695-1818-9570-B789-B30D2E29C6F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7" creationId="{0F13B4E0-5C4C-31B5-CDA5-F24C6E3038D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8" creationId="{53B4BA07-8892-C7BC-286A-28A4617E46B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9" creationId="{5D76C1DE-EA0F-C1BD-27B5-D30F3C4D512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0" creationId="{DA1A0469-B1EF-3A44-EFFE-672B2AA8B5DF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1" creationId="{CDC8B797-7F29-592A-424A-D0C3E6BB8BBF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2" creationId="{FC127EAB-F5B4-A550-0F76-791DC118564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3" creationId="{22929DD0-7742-C308-3071-74ADFB87A8D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4" creationId="{584B60E2-9897-8036-347B-1A218425BA8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5" creationId="{D69E6E50-4FE8-73D3-6BF4-D5AE7E5184A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6" creationId="{CA3F8007-9994-EDF6-56F4-A77F38E25D2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7" creationId="{B12C22DF-7502-9B1F-D01F-6B9ADBA294F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8" creationId="{F53DDE59-456F-E6B6-CA84-660D1F21D4F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9" creationId="{1008BEFF-FFD4-2491-4FE1-671257C009B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80" creationId="{169D8940-3459-DE46-3624-4B48C84994C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81" creationId="{E5659904-910D-9BD7-BDAE-031C0E4717A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82" creationId="{0F88242F-1DCD-7A75-F180-D7C7430C638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83" creationId="{7B7B16F7-4613-A51B-ECEE-486AED45858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84" creationId="{95BB7AD4-6833-95C4-3A9E-28B1CEE08A62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86" creationId="{3362DD99-5A04-DD68-7C24-9DD8E877C4CD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87" creationId="{24D612E0-F725-1870-5A94-BE8F553BD9B3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88" creationId="{0A1F2C74-EEE4-2A8F-04FA-1DBF0D13F30F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89" creationId="{7CE34A91-90E6-BAEF-0D30-8F72781C0583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95" creationId="{D01265C1-CBB1-0E55-BCFC-5134B2151819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96" creationId="{F0E7B612-D054-1A38-24BB-FCAB31A3A0A0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97" creationId="{BE628AF2-8AB5-336E-0E92-396DAF3CC6AA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98" creationId="{466EE656-639F-288A-D5C8-10832FF00CFD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99" creationId="{238A815D-585A-2CEC-0FE0-6150573E1705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0" creationId="{3EBF2E97-137E-CD59-06E8-6AAC32D2FA15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1" creationId="{7A08F528-4B68-7B74-0C3D-1C9993E79A09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2" creationId="{ECD0F11B-4F45-53D3-8BEF-99F783125871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3" creationId="{E2D536CC-2E54-3CCB-A045-DE82D51E2477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4" creationId="{22B73EF7-59DE-EDF8-DFBE-2C8B5E1B359E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5" creationId="{83C69659-FB44-AE61-C703-9430BC86FCBA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6" creationId="{59C5D371-1CD9-FACC-BB51-DF7AAF82AD7E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7" creationId="{EE9D0D3E-95A8-0897-7530-36B7D83856FB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8" creationId="{66A5DBC6-C93C-5835-4DCB-74D4AFBF420F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9" creationId="{3674EA7B-E467-C8F5-1347-EE2FEA6B3FD5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0" creationId="{D417FEA7-0B01-D4DE-315C-3E4725D8F235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1" creationId="{5DF9E87E-D655-3CA6-102B-82CC5F26449D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2" creationId="{937A2712-3388-C790-5328-AF7E1851C681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3" creationId="{41632C5E-A79E-4D5F-1013-2E62D48F6FD7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4" creationId="{FD5ED482-A762-9CA4-6934-257D1C0C8B32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5" creationId="{83F34DF5-BDC8-5836-5B73-D75138035A2C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6" creationId="{04670207-70AF-1800-0D95-DBB1B37E8EC9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7" creationId="{2506C528-7A90-6B8B-D708-23E499706DF4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8" creationId="{30CF9678-83CD-B79E-8790-F4FAFF0FD071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9" creationId="{393F13C6-9BAF-BE65-F925-5F3471FA1E32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0" creationId="{3BBBC06C-4432-12F8-2D39-79310F850A60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1" creationId="{51C27E39-9820-138E-C020-FE01AC67A33E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2" creationId="{A2AD0F3B-D030-A728-E1DB-9750FC47582F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3" creationId="{260ADA3F-776C-EBBE-5126-F8842B6FCE23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4" creationId="{F36D9817-5090-2564-1FAB-D2BFF92B7824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5" creationId="{5AFD2200-2882-383D-3614-6B811A8C9493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6" creationId="{9BBDEA12-F572-0D16-193A-BBCB40870492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7" creationId="{90A570FE-DE1A-CC65-52AA-4CA30C9950CB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8" creationId="{B810A8CD-AA15-F542-6787-75BE4ED3C0C9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9" creationId="{0C48EE1D-6A36-A54F-190D-A9F33081180D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0" creationId="{20E3AA34-0F66-70CB-582D-A9B234A4FE05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1" creationId="{97F7AB15-7C4A-0712-D586-504FCF8F3A07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2" creationId="{8BC29AA4-215D-E0FB-6CF0-BC54FD6BADE4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3" creationId="{36F7245C-EB9B-B7A1-3F12-A9A23F474438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4" creationId="{B929E4F0-4FF5-5E91-18B9-BD1E4110AC90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5" creationId="{FE0BEC1E-37A1-D97F-A16C-11596ACE4133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6" creationId="{1CCA5202-3DAA-836D-CF83-891A2797FD99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7" creationId="{2FCB9F6A-43D3-1479-AD5F-2EEB19CE04EC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8" creationId="{8FE79120-F2E3-3D04-CFDC-B47E135EEFB8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9" creationId="{952BCFF1-CFBF-9658-468B-95D96D33604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41" creationId="{A122955B-7FFC-71B4-DED7-B05131BA45F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42" creationId="{06E4B34D-F475-24F1-156C-95C581542D0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43" creationId="{C3877D1F-0507-BA9F-56BA-2A18AA7BA7D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44" creationId="{7081FE91-5AD3-5252-F005-4D7D5305DBC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0" creationId="{A9EC096D-BACB-C774-5849-2F4470B279F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1" creationId="{94252766-150A-A946-6CDA-7724964658B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2" creationId="{B9375721-16F2-0D58-A550-3F907A0ED22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3" creationId="{01C84A2F-6654-ED1D-1A0F-2B8AE0842E9F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4" creationId="{0F03A582-2F6E-762D-8D51-DF6D73BD29C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5" creationId="{7CF3A648-514C-4A40-3265-5BFF6245CEA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6" creationId="{76401856-5E46-FF12-A25C-82EB2ADACA8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7" creationId="{99569ECB-7AFD-D872-C3DE-EA6B0890871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8" creationId="{938B0958-2EA4-BE2B-7D93-1E722C9CFF8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9" creationId="{35AFBCF3-8AC2-1441-135E-26FACE50DDA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0" creationId="{9CF4EB01-F93F-F581-315B-D43753B6E13F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1" creationId="{09C174F6-1255-2A38-BAEF-71DF882DAE0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2" creationId="{B06123A7-802A-5805-FE53-28FD76B72B7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3" creationId="{5F2AAA56-5A38-96CF-ECA3-FB0F55FD235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4" creationId="{167AA821-C16B-CECF-2BEF-7B9FB336075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5" creationId="{A108DAA0-F681-AB7F-B8A5-D8F266D251C5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6" creationId="{130F81D0-57F6-ABA7-C137-4BBABF1A796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7" creationId="{752D95FA-F7E0-48DE-1A3D-DD5025AE091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8" creationId="{46ACCBA1-9D64-7A27-D46D-DA1B7B0E081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9" creationId="{13EF611D-42BD-E620-E075-09CE1C6B3B4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0" creationId="{AB083185-6B6F-7178-5A23-E819BF3B02B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1" creationId="{95EF16AF-411E-EBE0-DCBA-CDB256B544E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2" creationId="{96BAB883-654B-A9FA-C8AF-5090972768D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3" creationId="{101690BE-4988-646E-BB78-3F2222A69DD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4" creationId="{28AAB114-3A3C-5F5B-8AED-A6E114CCF47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5" creationId="{0D78EA81-EAA8-D438-AB24-C896004CA75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6" creationId="{E753C9F7-3B84-650F-212A-16D1C468407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7" creationId="{20C5A386-184C-F49D-4D29-5DC4DB7C0F5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8" creationId="{A46AFFAE-4D7B-17B0-D51A-AABB4C7315E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9" creationId="{78199ACE-1B04-1AEC-F2EF-0B42A5477B7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0" creationId="{B0FF8AFB-69AB-69A8-0ED9-125226DD7B15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1" creationId="{CD8852BF-ADCC-0878-8167-C31D351F2CD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2" creationId="{F8078A1F-7183-45FE-D5C2-29C85AA0925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3" creationId="{6FA6F16D-68E7-73EB-2885-685E6789572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4" creationId="{BFC886D4-2982-872E-8292-616BAF41A80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5" creationId="{7EB42C13-B439-E9BA-E17E-F9B0928E471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6" creationId="{777DBD78-AB0A-4277-7E88-4B407ED7148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7" creationId="{29641932-1581-4444-7B4F-5EA6A233CA3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8" creationId="{F8489740-718E-E0C0-4593-56627F54A37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9" creationId="{7D3E15B1-F56A-4CC2-2E21-1392D0CF73BF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90" creationId="{7E19DB37-00F5-E198-A470-0002F87F67A4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91" creationId="{74FA3F69-BDDB-6767-F075-907EDC33D60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92" creationId="{F8160E1C-AB2B-784B-7A39-01E301ED87C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93" creationId="{C027C91C-FBB9-9687-C22B-6E4B3E7B92D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94" creationId="{797CB5AC-930E-C211-D446-FA306D162DD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596" creationId="{A4BDA8A4-9230-EC38-528E-9105C99D634C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597" creationId="{D9AA5E0E-A8E1-10F7-308A-062C1EA05482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598" creationId="{4B6A9D02-9E83-9C86-7FB2-71AA00543900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599" creationId="{F6E85227-2169-701A-B869-3DCDE23DC765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05" creationId="{A385E122-FA45-54E8-880E-354AE739A095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06" creationId="{92171D01-1341-54BE-F740-BE2E9AE0B4D3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07" creationId="{AA3F1010-4DC0-1CC1-EB2B-BCE55F410829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08" creationId="{FAD7E10D-B670-8CDD-E52E-FB176B0D39D0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09" creationId="{FB08BEDB-23D8-E6A1-DBA2-D0F3B64A5E82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0" creationId="{4B808AC3-9814-156F-E59A-3EAD84C0BFF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1" creationId="{2308867A-ECA3-E333-51B3-91B85D5C22D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2" creationId="{E3C1357F-1BA2-6EB3-EDD0-AD593192C1C6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3" creationId="{CFD71BDA-E005-C5AD-4418-70C6A73DE84D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4" creationId="{FD082732-6155-6EE8-2112-23849369253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5" creationId="{D225265D-5A20-A8F2-CDDC-38FA3FF729D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6" creationId="{A4D719EF-84A6-E933-A06C-3969B5476AFC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7" creationId="{63B1E411-9B64-90E0-43E9-743D4D5ED354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8" creationId="{82C55C23-D0F4-28CA-64BF-0DEF19B8FAF0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9" creationId="{74F33587-CB11-9F6E-F0DA-D4BCD2CB020E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0" creationId="{4D914690-DD29-3FDE-0CC7-109E592075AF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1" creationId="{52A6CD39-4F67-BF7A-E685-7BF2CCA72910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2" creationId="{408E2322-ED07-F105-81EB-007B6F3EAD47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3" creationId="{CE4A8520-67F6-D444-0A3B-CEF60C112FE2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4" creationId="{7F1CD569-0BC4-02FD-C497-AA14B9A4B09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5" creationId="{EA148056-DAA1-9F44-BF58-E44F78A3C61D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6" creationId="{3D675A28-0E11-3214-627B-D107A20E778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7" creationId="{BBCF6B83-6CE8-BF84-2798-B948ED37C771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8" creationId="{3CFDF843-8F84-9070-05C2-CEC22FC02AD0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9" creationId="{8BF4357B-F6D0-8C94-059B-CEF925170F09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0" creationId="{D497D620-D75D-E6A0-E21A-B9C79472AF1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1" creationId="{CB05A51D-A319-304A-C69A-399F7B79DE33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2" creationId="{891CB775-E3BA-77E5-4154-2D0841D8C104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3" creationId="{C7E00F9D-785A-D38A-2121-2DE2F6C71616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4" creationId="{3A08B0D9-87BC-3A0D-9B01-68292AA07FE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5" creationId="{7894E0CC-6EE1-4080-14A5-7B1129C36A1E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6" creationId="{C943EFD1-2BD8-6453-CF5E-8EAE32CBD956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7" creationId="{A10B89B2-35DB-8724-B66E-BA12187B048D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8" creationId="{0B2E39B7-0C01-E41C-4F85-8F8312B8674E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9" creationId="{78604A49-C6DF-B85A-B38F-B5D96809721C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0" creationId="{B5DF5B36-BF9E-8BB6-8426-D65E18228EA0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1" creationId="{5E83C6BE-2D0E-6E8A-7BD6-2B2927D2A292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2" creationId="{C55FFA1E-EF83-D7B2-C72D-798303FEA7FF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3" creationId="{33E6486E-B549-F90B-6520-D068E75CAD2B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4" creationId="{0A6AF5AA-3F3A-2D80-D5C0-7D8673183167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5" creationId="{0429711A-53FA-E3E9-3EE9-F8011DD12855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6" creationId="{0C412A2C-3A1E-38D6-538D-1553459929BD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7" creationId="{5D4404DC-229C-E904-97CB-9542E3B448A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8" creationId="{2D8DCB0C-866E-130E-82F6-18CCBE98C980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9" creationId="{B9FAA62C-A10C-F349-A09E-B577CA42C254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51" creationId="{F84210F3-4884-1DAF-4A48-9CC0CD201CA9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52" creationId="{FA2DC0E5-C162-B03E-59F4-9728C4CA0073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53" creationId="{4EF02D3F-AC1C-2EF5-5E88-0470B561FDF3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54" creationId="{D2500BBC-731F-8C41-821F-568F10EC49F4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0" creationId="{8747DB7A-082F-9B47-D527-7AFE9F13593C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1" creationId="{C5E169BF-C01E-1D51-EFE0-AFD5C9C08FB2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2" creationId="{271C3B2C-4A6B-7E8A-6859-E722E3FD9D03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3" creationId="{ED098C48-0FDD-6825-4469-20D26F8DDD4C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4" creationId="{350AD820-56EA-7256-EE03-E682DFB27977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5" creationId="{95784F9C-9933-DE11-D98F-5009A9B1AC71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6" creationId="{50507179-60DB-A8E5-F730-4E50FAB8620E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7" creationId="{0E10DD40-8CA9-B140-3050-2BC32B12BA14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8" creationId="{87EECB0C-F1A7-09A2-D511-7E5576FD3578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9" creationId="{AA8831A9-E393-5A08-E0DA-C37D82D8F7B1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0" creationId="{D9F7275D-459F-462E-A48D-BC79A9692425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1" creationId="{A3E3C065-4DDF-A2C8-B2A5-418E8DE257AB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2" creationId="{1233AD76-3B5D-535D-B2C3-36CDF694B148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3" creationId="{04298BD6-9985-85E0-7A56-3B9A934040A8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4" creationId="{EED46279-D23D-01AB-65FB-50427D11683E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5" creationId="{DE5DCD2C-7820-5837-F733-6E6EDA0D4371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6" creationId="{5005D3F6-B1C4-0650-97A0-E3419092F5AB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7" creationId="{8BFB22E6-55A3-5D9B-8D27-568DACAC31EB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8" creationId="{AC7D10B8-0074-50D4-8E34-62947D1D743E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9" creationId="{CA0839F0-FC27-CA83-120F-998C9CD751DD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0" creationId="{8D9C3F98-2FF3-0133-CEED-F10C1BC857BE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1" creationId="{4EFCB4D3-29E6-10E2-F5C9-B2E871D3EFD6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2" creationId="{97C15396-B20A-E5EB-63A3-CCFE1A6ED30C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3" creationId="{3B10B857-5596-8F79-267D-4A70244B99B7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4" creationId="{7FBEC7FD-277D-5ED9-F146-E8F3316C47BD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5" creationId="{C8591935-5BBC-C0A2-9D16-9FBB8EF176F7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6" creationId="{374CE549-2E10-2022-4753-673B38946330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7" creationId="{A974482B-E0C2-C8C1-B431-0F8739647620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8" creationId="{A96DA8DB-CE97-8FF0-033E-BB031880453E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9" creationId="{66324BFA-3E95-E412-C768-26CC027F7103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0" creationId="{2B52F969-2799-D8AB-DCF0-3ED3B6E6757D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1" creationId="{93AB600A-522F-C29E-7932-79AFFAC16058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2" creationId="{80186F00-7DB2-561A-69D6-DC417134ABD8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3" creationId="{EFEDB53D-ADD9-D5AD-F153-E730E17573D4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4" creationId="{C74A949F-359E-F5E8-53D6-8830269D983C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5" creationId="{B06FBC9A-23F1-B96F-A316-2150B610B34D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6" creationId="{1037A10A-7E47-EC92-64AA-FAEDD475E587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7" creationId="{FDD1577E-AE58-4F97-BA84-251C9DD91F74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8" creationId="{0C3B9E5E-EDAB-2E8C-2973-E0F8C9F1E052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9" creationId="{F76FAB57-381E-E63D-543A-83B324FBE4E0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700" creationId="{1730AA23-C87E-241E-E172-85A44E9D8C11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701" creationId="{39B964B1-DEA4-8B72-F6E5-32391699B524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702" creationId="{F765693A-8229-6E24-1812-889176BDFD7C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703" creationId="{3E7DE558-7B0B-65C4-8671-66D388B66C8D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704" creationId="{9E616BC0-0391-1739-9E6C-44B8781EEAE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07" creationId="{8CC63864-5D52-A429-F1FE-70FE7E9F2E5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08" creationId="{742EE695-A30B-6EAE-6097-63B644973D4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09" creationId="{D32DD87B-796E-D0F7-E0FC-C0CA2F85695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0" creationId="{A90738B1-2E4A-F054-28EA-7B38F14DEDB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2" creationId="{BF2553F0-E4DD-3D62-459D-DBC7AC85326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3" creationId="{B7DA769B-AABE-5D59-B8CA-7166E436CDF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4" creationId="{901C2562-802C-E562-C587-26723064021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5" creationId="{7ABDB5AF-180A-0482-E944-C4FC4CBED05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6" creationId="{19DB12DF-FD2B-C6FB-EC1E-706710F2E06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7" creationId="{5A5A6AAE-A359-796D-B920-5DA534A2CE2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8" creationId="{306283E5-374B-E4F3-A9AD-E63B68649BE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23" creationId="{05960DD3-2B13-B622-54D3-3FF5F2B04B2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24" creationId="{6E983487-9712-CE1B-7A57-C8E84F4C72A1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25" creationId="{97EFAD03-CE89-BAB8-13A0-FE3E29A56AD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29" creationId="{99805786-2D4C-50CC-D093-4D435ECF620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30" creationId="{7BBAE85E-F00F-5AAE-6050-F3278784D93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31" creationId="{4F1976FD-F3D2-E72B-0350-B80F11999E9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32" creationId="{BE1C492E-3C02-C8FA-63F0-0573D99F93E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38" creationId="{B9D338E1-2315-990D-26DC-FB16C5F9E22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39" creationId="{FB2FE681-1097-EB3B-D63A-A15BDA16962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0" creationId="{C172640D-8BE2-FBCD-67B4-B20498852C8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1" creationId="{7AECD4D9-76F5-B14A-C6F4-7A60C038AFF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2" creationId="{B117CBD7-7B9E-464C-1670-401B87BEA5F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3" creationId="{AF7C57B6-C5BB-995D-D0BA-33A21314B60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4" creationId="{89D9700E-6F08-399C-DEDB-606E66C0E3B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5" creationId="{5B25B559-F8E5-A267-969B-3EBF214C442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6" creationId="{DFFBC28B-6740-9C73-866F-5FF3D81C961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7" creationId="{F9A126BD-96A7-29D8-7B8D-FAF171C04F31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8" creationId="{9943BA4A-731D-8D5D-97D3-A6C0A696F92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9" creationId="{283A61A3-21A8-8FB2-0FAC-A70309FF0B8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0" creationId="{3FA72C6C-DECF-A9BE-1052-BAF084162AC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1" creationId="{13EEB0BA-8039-0B59-F892-AFF666403E6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2" creationId="{C63F63BE-A2EC-DD1B-A1E8-E7CA568CE97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3" creationId="{BF841DBB-3069-D93A-F1C3-9D6B01707027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4" creationId="{C9161B11-4D5C-AE81-6C29-CFF2155DA94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5" creationId="{2A389647-E489-61D6-798E-AFFA0AA7D2F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6" creationId="{6C6BCE3F-245A-A51A-5BD5-715C9A42675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7" creationId="{CE208FEC-FB9D-42FD-BD24-2041DFAD750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8" creationId="{F73634AB-2DDB-A004-74B6-35BAD22AB4A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9" creationId="{BFB7FAFD-53BA-3BE5-9699-EB733E3FA28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0" creationId="{2C233139-5661-BFB6-2338-53547B93E4B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1" creationId="{0BFDB40B-975B-3EE7-347A-CD6A4793878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2" creationId="{A63632D0-6F1D-080E-4A18-7261D598172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3" creationId="{1964D6DE-B123-44B8-8A8C-C608FD4C27A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4" creationId="{80CC0C41-DB4A-965F-97F3-844705A1A0D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5" creationId="{71E65644-45C9-2C41-4352-2E5720BD683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6" creationId="{2EE3886F-D6F3-3564-1C55-31B8E0BC8D2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7" creationId="{8B13EEE2-E505-46C4-27AE-F48F000EE0B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8" creationId="{BFBDE004-4F6D-AFD4-CA8A-D031CBBF2BAF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9" creationId="{6F0E581D-4CA5-1831-5BF2-AF1F28A0F7C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0" creationId="{DF4FB21D-2D35-EE27-6B7D-EAAF5122DFA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1" creationId="{BB3CAFB5-AD8C-F87D-AFDC-0A6502DA262F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2" creationId="{52A258FC-A58A-2691-8535-C22E622D6BB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3" creationId="{FFDB990B-0FC2-194F-5415-92998128E89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4" creationId="{E8A8131C-30FF-AC21-2EDD-FE6F99F58F6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5" creationId="{582D3096-EA78-3B92-D1D5-EC1B265647C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6" creationId="{8CA5019E-2DC4-84C6-BB98-76FBD874559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7" creationId="{E5C8F7BA-A3DC-9CF2-B6B1-C60ADE672D2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8" creationId="{E3E302E5-2E4F-1149-10A3-A137D91374A1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9" creationId="{6262B8F2-1AB5-B7CB-7651-3AE500DCEED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80" creationId="{66B486AC-9992-3E96-FB99-1460D8A88C51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81" creationId="{BC9069B1-B96F-6183-F11E-E9E1C387C7C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82" creationId="{2768DCC6-2B6B-16B4-B771-C8E8669AEE4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83" creationId="{5DAFC7AD-DBB1-1DED-EC11-12D680DC5E6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84" creationId="{704E66EC-15E7-BCF7-50F4-01C67B41E99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85" creationId="{760C5A19-61A0-8204-EF08-89AFD58B7F1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86" creationId="{A55E3F62-9EC9-11D9-1F3F-72EA6FAF6D3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2" creationId="{0F17C55B-8313-7D20-052F-5783EFBD1D6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3" creationId="{91CCE220-60CA-4A9D-4D8D-829715754ED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4" creationId="{A8888873-FBDC-8793-18A7-364CC9BBBF6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5" creationId="{BC865FD3-1FC5-BEEF-158A-B1E5EA5E8FE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6" creationId="{5D803C51-094A-FD56-22AA-3D013D38840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7" creationId="{141909DE-3213-102E-B5B2-7ED5A5145B2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8" creationId="{EFC1EE23-F96D-7906-18E0-76F67A7B71C7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9" creationId="{CA01D702-C087-A217-BC6F-80E05A656E2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0" creationId="{62690067-6182-EA7D-835C-06F64F5C467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1" creationId="{90372902-5875-AC7A-1456-C35FC1DE921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2" creationId="{A00B2C75-C84F-0B44-02F2-F3C6E49A43C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3" creationId="{3AD0437C-317D-F076-46EA-47B32CBEA3F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4" creationId="{B83FE1B9-36DB-3B05-BEBA-7BD720B91C6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5" creationId="{BABCC972-BECF-C322-35AE-66F0B9AF50D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6" creationId="{8B9BA29A-9893-F81A-DEBF-CFC58C7B9F7F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7" creationId="{706BF0FA-9601-8EFD-5F83-800DF0FB8E0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8" creationId="{B076C055-01CF-1D54-944C-DDDAD558EBA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9" creationId="{D9366DB9-2F57-BB8E-977B-556143450BA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0" creationId="{56055A3C-E161-4436-3DCF-760E4E14914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1" creationId="{38F98F99-C15F-9C8E-A250-9E48251B0B1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2" creationId="{5E84941E-9DCF-DCE1-A1E0-2A6BC33B723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3" creationId="{AA31EA8B-A10F-4159-39B2-CA88FFF9FE0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4" creationId="{B7FABD63-910E-B146-A904-02FB0C6D66E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5" creationId="{D23905D3-9713-9642-9A1C-6E0470224A2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6" creationId="{B59441D2-7FFF-1E61-81C7-9AFA30FD46C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7" creationId="{E6FAEDB0-268D-B83C-D5D5-D72277E384E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8" creationId="{C6117BA1-43C7-0506-CCB3-2B2293D3495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9" creationId="{50763415-098C-6787-941E-985D4B0C636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0" creationId="{06E46420-C3E3-DA18-FC8A-2798148B78C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1" creationId="{B240617D-2C02-D462-9C42-E7A60331A1B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2" creationId="{7D62F2E0-1406-75F2-652A-3E891F38DCA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3" creationId="{9C1575EB-4DDA-EDB0-9C70-47CF0B180B8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4" creationId="{25EC04B2-C82C-3637-12BE-EAA8278A568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5" creationId="{985F1FB1-B972-467F-CD5E-141C6C0B3CE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6" creationId="{98E124C3-2CEA-18E6-89B2-08B4A8F379A7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7" creationId="{B7305DDF-CB75-6ECF-1309-4AFB1416FC1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8" creationId="{06DADC8D-D9F3-EA57-43BC-CC416900414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9" creationId="{5E7665BB-BBD2-847F-041D-2A63E1922B2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0" creationId="{6249CF55-BECE-7A60-E4C0-52B6C45D6FB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1" creationId="{A8C18AF7-A4E6-29DC-5714-428903A11AF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2" creationId="{C0EFCB30-3941-E478-99CE-565C9032631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3" creationId="{D762932B-ECF5-CADC-D351-9AA3E6AE4F1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4" creationId="{140FA411-5458-10CE-CC1D-92B9157AC77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5" creationId="{DAC9ADB7-3944-A2CE-2A93-7DE0EA18485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6" creationId="{985C5CFF-DBC1-8293-7E55-1EA03524209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7" creationId="{C84DF696-844C-7256-F62E-2B98B774A60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8" creationId="{2ECF05E3-FD27-1241-5207-49905F6D372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9" creationId="{E799AE81-2B4F-1A44-82FC-ECD416E2E34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40" creationId="{F6EF4F6E-C541-3028-0567-4D290933F50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46" creationId="{70EAFBAE-4D4C-07E1-3A12-196CDC37CBD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47" creationId="{93C3A748-AA75-0165-B262-68E6FBCF360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48" creationId="{42CFA01E-4A49-A431-8DA6-5B8E76A731A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49" creationId="{44D0928C-A2D6-3A52-28BA-0932AD8A32A7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0" creationId="{8408D4A7-0825-5B03-0B04-52A0BCDCFB8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1" creationId="{774210EC-00C2-FD93-846B-5E9CCF4C62F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2" creationId="{336A09E8-CBD3-F6D6-22B7-36371A2051C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3" creationId="{BB92C02E-F026-1917-D40C-CB2990A2E80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4" creationId="{BF43107F-47E8-9ED3-C212-20739218DBF7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5" creationId="{B647C993-1B1A-8314-101B-97FC7B441EA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6" creationId="{365CF9D0-7C2A-F700-9472-67E2B2A7C95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7" creationId="{7555D4C9-B5EE-03F5-FDFA-3313CCACDE9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8" creationId="{35754B30-0BEF-F882-A5B6-7991E554D41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9" creationId="{ACB591E0-DD1C-5815-C28B-2AFB434AA7C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0" creationId="{BBF86C0E-61DA-A211-4594-FB949F2B2EE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1" creationId="{F3E671AD-E47A-7762-487C-23EE45D0099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2" creationId="{1A5E0444-8439-C0CF-271D-EC986B9F776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3" creationId="{30EF63F9-28AA-DCFD-65FE-91CD1E64D71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4" creationId="{34A76636-8A67-AD28-9D17-62514F26F0DF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5" creationId="{495B79E3-CE44-F25E-2E2A-479D4ACC118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6" creationId="{15EBEFCB-8E15-9F99-B95C-0C71B1FBA5F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7" creationId="{FA1C6516-5FB8-A896-8B5B-68919AC6897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8" creationId="{64155FFB-A4CB-9CBA-AB1E-26F8EFDB62E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9" creationId="{B6D14720-AC74-3F2C-862A-B46D18CC683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0" creationId="{6045EFA3-BB20-36A3-224D-219FC68946C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1" creationId="{1545739E-EFEA-72DF-D5C5-E87B91692B1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2" creationId="{5F531391-222C-AD57-D49A-D34CB48ADBF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3" creationId="{A88DD47B-D412-2C6C-406B-447E099AEB8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4" creationId="{B4541B8A-1A11-3A55-FEF7-D24CE7F529B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5" creationId="{20EE0F2F-0343-DA5A-7A0F-2352E6B2328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6" creationId="{A69A0685-6919-DBD4-77EF-8930882130B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7" creationId="{C5E09811-1D8B-9FF5-714C-C63ED46B6F8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8" creationId="{37ED3CD1-3F77-9E37-7D7E-E3836DF6917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9" creationId="{44E21557-2BE3-D032-EB62-F01BF43BB79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0" creationId="{42430F10-173D-E72F-2A14-02023C23C05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1" creationId="{0D5E2F42-8BA1-C095-BC1A-51BBE3FB113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2" creationId="{65578B92-F6C5-1BCF-87F0-563CBC0B3FC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3" creationId="{1E9F52D2-51B6-0922-E65E-8CF03F2F625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4" creationId="{CF91962E-0009-2C86-D26B-57B8FF67B9B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5" creationId="{1FE5A350-CDE1-FD2D-7424-87BFA380126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6" creationId="{AC05EBCD-3587-CA11-B6C8-882CFE8EC16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7" creationId="{887AA94C-0E8F-9249-6729-2A8C7120D58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8" creationId="{4428EC61-51B8-710C-304D-D5AD7BD6642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9" creationId="{90D863FC-F356-AA17-64B4-EBF597E301B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0" creationId="{C0DD0C52-DC0E-4D03-34D8-98D06225E09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1" creationId="{9D3745CE-7AF7-96AB-8364-49416A37727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2" creationId="{5BD98668-4A00-D109-F671-25511D606B9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3" creationId="{486397E8-02E5-C6FA-333D-3F6891921B51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4" creationId="{443A9FCC-7F9C-B8AB-4D39-4634C2D054C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5" creationId="{96EAB345-F540-492B-73C2-D77B0B7E23B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6" creationId="{64115B65-7AB5-C59C-EDA5-FDBC4FC3F57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7" creationId="{9CE4549D-78F6-8FA7-EA1F-7CA8261D3BA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8" creationId="{09C9E7E2-7CA8-3EBA-94D7-179D152FF6B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9" creationId="{51E46733-F894-5849-CA24-76110BCC040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0" creationId="{33A46EC3-6EEC-EF0F-C954-954791EADDF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1" creationId="{2F882590-5C54-6699-794D-A71B4A6517A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2" creationId="{7A95DA72-E358-226F-7D6D-C61C367B8CA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3" creationId="{861825CB-28BA-F91F-366C-53B30DF2205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4" creationId="{40ED8BFD-66D8-FD59-1B14-133F6598193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5" creationId="{B7C78745-25D0-AB88-EE4D-3EFC773A3B9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6" creationId="{991BB14F-626D-84BA-E6B4-7932135A85B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7" creationId="{E8FBB16B-0110-05B8-107D-3C910B089D2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8" creationId="{BCD0BDF1-FEBC-93D8-4937-129D0AF2C9E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9" creationId="{7DFB8003-F8FA-5343-6250-E124F43E0D6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0" creationId="{F58F37AD-8F2A-C6CF-5260-F95C4C69F9D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1" creationId="{B8E0C34F-52F0-E448-62E8-C29F2B51FA5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2" creationId="{954CEB66-4D9A-C944-F2BD-9C245F6F111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3" creationId="{183941CD-4906-51DC-AAEA-FB05F9BB359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4" creationId="{BF58379C-AE7D-0F24-6683-A899108A4EF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5" creationId="{2C3A2FA8-5DEC-C430-2AB3-C5EDF7AEC501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6" creationId="{2B516BBC-4CE5-34AE-F752-36C36E053E3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7" creationId="{B01C0016-D9ED-FB3F-4674-B8641199527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8" creationId="{67E61ABF-3AE7-82C2-8DEF-0C5488358BF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9" creationId="{852AB1EB-4934-2786-467B-9091BE60401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20" creationId="{DF977FC2-BDED-8B9A-AB82-D4DFD020257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21" creationId="{401D97AB-C365-6052-384A-AC232D9E945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22" creationId="{682F7A70-7E5F-FB91-3A5D-D386EDC513A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23" creationId="{CBE5DC42-CA9C-E74B-9CE0-90631882DCE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24" creationId="{ABF1B167-3210-8907-6ED6-23303CB1762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25" creationId="{242557EE-CE65-1352-EE22-80B65B47419E}"/>
          </ac:spMkLst>
        </pc:spChg>
        <pc:grpChg chg="mod topLvl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3" creationId="{3B1B46C9-B05A-CA19-0A5F-BC70074C346F}"/>
          </ac:grpSpMkLst>
        </pc:grpChg>
        <pc:grpChg chg="del mod topLvl">
          <ac:chgData name="Ryan Knobel" userId="dc86dbbb8969adbe" providerId="LiveId" clId="{5B6AC26B-6BBE-4FAD-B09D-49AB4B423F68}" dt="2024-07-09T18:21:32.994" v="1018" actId="165"/>
          <ac:grpSpMkLst>
            <pc:docMk/>
            <pc:sldMk cId="2027484167" sldId="278"/>
            <ac:grpSpMk id="11" creationId="{9A26AA13-6BB8-0BA2-D3A0-9933FACCEF31}"/>
          </ac:grpSpMkLst>
        </pc:grpChg>
        <pc:grpChg chg="del">
          <ac:chgData name="Ryan Knobel" userId="dc86dbbb8969adbe" providerId="LiveId" clId="{5B6AC26B-6BBE-4FAD-B09D-49AB4B423F68}" dt="2024-07-09T18:22:27.891" v="1027" actId="165"/>
          <ac:grpSpMkLst>
            <pc:docMk/>
            <pc:sldMk cId="2027484167" sldId="278"/>
            <ac:grpSpMk id="18" creationId="{6DAC66BF-4BDB-4760-9EBE-60AA131140EF}"/>
          </ac:grpSpMkLst>
        </pc:grpChg>
        <pc:grpChg chg="add mod">
          <ac:chgData name="Ryan Knobel" userId="dc86dbbb8969adbe" providerId="LiveId" clId="{5B6AC26B-6BBE-4FAD-B09D-49AB4B423F68}" dt="2024-07-11T17:34:49.828" v="1460" actId="14100"/>
          <ac:grpSpMkLst>
            <pc:docMk/>
            <pc:sldMk cId="2027484167" sldId="278"/>
            <ac:grpSpMk id="18" creationId="{E5703352-221D-0663-DC63-18A129B36B1D}"/>
          </ac:grpSpMkLst>
        </pc:grpChg>
        <pc:grpChg chg="del mod topLvl">
          <ac:chgData name="Ryan Knobel" userId="dc86dbbb8969adbe" providerId="LiveId" clId="{5B6AC26B-6BBE-4FAD-B09D-49AB4B423F68}" dt="2024-07-09T18:22:38.156" v="1028" actId="165"/>
          <ac:grpSpMkLst>
            <pc:docMk/>
            <pc:sldMk cId="2027484167" sldId="278"/>
            <ac:grpSpMk id="19" creationId="{5A2956A9-2FC5-F606-4914-B55F22677D5F}"/>
          </ac:grpSpMkLst>
        </pc:grpChg>
        <pc:grpChg chg="mod topLvl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20" creationId="{EE9C0271-8114-9B86-655D-C2FE4B598B04}"/>
          </ac:grpSpMkLst>
        </pc:grpChg>
        <pc:grpChg chg="mod topLvl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22" creationId="{D632478F-49A1-F2AA-8465-878310A813A6}"/>
          </ac:grpSpMkLst>
        </pc:grpChg>
        <pc:grpChg chg="del mod topLvl">
          <ac:chgData name="Ryan Knobel" userId="dc86dbbb8969adbe" providerId="LiveId" clId="{5B6AC26B-6BBE-4FAD-B09D-49AB4B423F68}" dt="2024-07-09T18:22:38.156" v="1028" actId="165"/>
          <ac:grpSpMkLst>
            <pc:docMk/>
            <pc:sldMk cId="2027484167" sldId="278"/>
            <ac:grpSpMk id="26" creationId="{73CAD9F0-7BA0-7E4E-2F92-F6146D79A448}"/>
          </ac:grpSpMkLst>
        </pc:grpChg>
        <pc:grpChg chg="mod topLvl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27" creationId="{5A404650-3335-7B2F-B0D0-0E6F780AA699}"/>
          </ac:grpSpMkLst>
        </pc:grpChg>
        <pc:grpChg chg="mod topLvl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28" creationId="{EF433AD8-3A63-E85F-1686-85C351534280}"/>
          </ac:grpSpMkLst>
        </pc:grpChg>
        <pc:grpChg chg="mod topLvl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29" creationId="{5B263567-67F5-A233-5642-9B17E4F5C06E}"/>
          </ac:grpSpMkLst>
        </pc:grpChg>
        <pc:grpChg chg="del mod topLvl">
          <ac:chgData name="Ryan Knobel" userId="dc86dbbb8969adbe" providerId="LiveId" clId="{5B6AC26B-6BBE-4FAD-B09D-49AB4B423F68}" dt="2024-07-09T18:21:50.547" v="1020" actId="165"/>
          <ac:grpSpMkLst>
            <pc:docMk/>
            <pc:sldMk cId="2027484167" sldId="278"/>
            <ac:grpSpMk id="31" creationId="{0DB87A1F-7710-36EA-9AAF-2072748E5895}"/>
          </ac:grpSpMkLst>
        </pc:grpChg>
        <pc:grpChg chg="mod topLvl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42" creationId="{2ACB00F3-AC24-4842-845B-A0C66089DA7D}"/>
          </ac:grpSpMkLst>
        </pc:grpChg>
        <pc:grpChg chg="mod topLvl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50" creationId="{E708A651-10AD-32E2-A39B-467E8DBC4837}"/>
          </ac:grpSpMkLst>
        </pc:grpChg>
        <pc:grpChg chg="mod topLvl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58" creationId="{6137C3EF-2F3F-521A-5DF2-39086D63B44C}"/>
          </ac:grpSpMkLst>
        </pc:grpChg>
        <pc:grpChg chg="del">
          <ac:chgData name="Ryan Knobel" userId="dc86dbbb8969adbe" providerId="LiveId" clId="{5B6AC26B-6BBE-4FAD-B09D-49AB4B423F68}" dt="2024-07-09T18:21:27.778" v="1017" actId="165"/>
          <ac:grpSpMkLst>
            <pc:docMk/>
            <pc:sldMk cId="2027484167" sldId="278"/>
            <ac:grpSpMk id="73" creationId="{90B09CC6-35E3-33AA-0C53-37899B2F57BA}"/>
          </ac:grpSpMkLst>
        </pc:grpChg>
        <pc:grpChg chg="mod topLvl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74" creationId="{53F27D59-E55E-58B3-0C67-4DCEE646A53D}"/>
          </ac:grpSpMkLst>
        </pc:grpChg>
        <pc:grpChg chg="del">
          <ac:chgData name="Ryan Knobel" userId="dc86dbbb8969adbe" providerId="LiveId" clId="{5B6AC26B-6BBE-4FAD-B09D-49AB4B423F68}" dt="2024-07-09T18:25:08.647" v="1064" actId="165"/>
          <ac:grpSpMkLst>
            <pc:docMk/>
            <pc:sldMk cId="2027484167" sldId="278"/>
            <ac:grpSpMk id="124" creationId="{2A52952B-B9FB-2916-783F-AC6D9D28491C}"/>
          </ac:grpSpMkLst>
        </pc:grpChg>
        <pc:grpChg chg="del mod topLvl">
          <ac:chgData name="Ryan Knobel" userId="dc86dbbb8969adbe" providerId="LiveId" clId="{5B6AC26B-6BBE-4FAD-B09D-49AB4B423F68}" dt="2024-07-09T18:25:37.066" v="1073" actId="478"/>
          <ac:grpSpMkLst>
            <pc:docMk/>
            <pc:sldMk cId="2027484167" sldId="278"/>
            <ac:grpSpMk id="125" creationId="{0A748C39-99BA-5FD7-148A-21A349F6D24A}"/>
          </ac:grpSpMkLst>
        </pc:grpChg>
        <pc:grpChg chg="del mod topLvl">
          <ac:chgData name="Ryan Knobel" userId="dc86dbbb8969adbe" providerId="LiveId" clId="{5B6AC26B-6BBE-4FAD-B09D-49AB4B423F68}" dt="2024-07-09T18:25:36.225" v="1071" actId="478"/>
          <ac:grpSpMkLst>
            <pc:docMk/>
            <pc:sldMk cId="2027484167" sldId="278"/>
            <ac:grpSpMk id="126" creationId="{4B7E04A1-C2B5-76D2-9A4C-DC7D3E95BC9F}"/>
          </ac:grpSpMkLst>
        </pc:grpChg>
        <pc:grpChg chg="del mod topLvl">
          <ac:chgData name="Ryan Knobel" userId="dc86dbbb8969adbe" providerId="LiveId" clId="{5B6AC26B-6BBE-4FAD-B09D-49AB4B423F68}" dt="2024-07-09T18:25:36.625" v="1072" actId="478"/>
          <ac:grpSpMkLst>
            <pc:docMk/>
            <pc:sldMk cId="2027484167" sldId="278"/>
            <ac:grpSpMk id="127" creationId="{642FD460-7685-03B8-F031-B45C66BCCFF5}"/>
          </ac:grpSpMkLst>
        </pc:grpChg>
        <pc:grpChg chg="del mod topLvl">
          <ac:chgData name="Ryan Knobel" userId="dc86dbbb8969adbe" providerId="LiveId" clId="{5B6AC26B-6BBE-4FAD-B09D-49AB4B423F68}" dt="2024-07-09T18:25:35.648" v="1070" actId="478"/>
          <ac:grpSpMkLst>
            <pc:docMk/>
            <pc:sldMk cId="2027484167" sldId="278"/>
            <ac:grpSpMk id="128" creationId="{A3B02050-76EB-A6D7-4EF4-A02D4234C392}"/>
          </ac:grpSpMkLst>
        </pc:grpChg>
        <pc:grpChg chg="del mod topLvl">
          <ac:chgData name="Ryan Knobel" userId="dc86dbbb8969adbe" providerId="LiveId" clId="{5B6AC26B-6BBE-4FAD-B09D-49AB4B423F68}" dt="2024-07-09T18:25:39.025" v="1074" actId="478"/>
          <ac:grpSpMkLst>
            <pc:docMk/>
            <pc:sldMk cId="2027484167" sldId="278"/>
            <ac:grpSpMk id="129" creationId="{78C71EAB-4E43-E350-F129-DC5838F78142}"/>
          </ac:grpSpMkLst>
        </pc:grpChg>
        <pc:grpChg chg="del mod topLvl">
          <ac:chgData name="Ryan Knobel" userId="dc86dbbb8969adbe" providerId="LiveId" clId="{5B6AC26B-6BBE-4FAD-B09D-49AB4B423F68}" dt="2024-07-09T18:25:35.247" v="1069" actId="478"/>
          <ac:grpSpMkLst>
            <pc:docMk/>
            <pc:sldMk cId="2027484167" sldId="278"/>
            <ac:grpSpMk id="130" creationId="{FF0CBA25-8C02-6CDA-07C0-0139CF398D81}"/>
          </ac:grpSpMkLst>
        </pc:grpChg>
        <pc:grpChg chg="del mod topLvl">
          <ac:chgData name="Ryan Knobel" userId="dc86dbbb8969adbe" providerId="LiveId" clId="{5B6AC26B-6BBE-4FAD-B09D-49AB4B423F68}" dt="2024-07-09T18:25:34.509" v="1068" actId="478"/>
          <ac:grpSpMkLst>
            <pc:docMk/>
            <pc:sldMk cId="2027484167" sldId="278"/>
            <ac:grpSpMk id="131" creationId="{36934FF6-CD9C-B2AF-2476-ED94D013F31D}"/>
          </ac:grpSpMkLst>
        </pc:grpChg>
        <pc:grpChg chg="del">
          <ac:chgData name="Ryan Knobel" userId="dc86dbbb8969adbe" providerId="LiveId" clId="{5B6AC26B-6BBE-4FAD-B09D-49AB4B423F68}" dt="2024-07-09T18:25:39.025" v="1074" actId="478"/>
          <ac:grpSpMkLst>
            <pc:docMk/>
            <pc:sldMk cId="2027484167" sldId="278"/>
            <ac:grpSpMk id="181" creationId="{7369EA86-26BA-C0EC-CEE9-10B2068CF415}"/>
          </ac:grpSpMkLst>
        </pc:grpChg>
        <pc:grpChg chg="del">
          <ac:chgData name="Ryan Knobel" userId="dc86dbbb8969adbe" providerId="LiveId" clId="{5B6AC26B-6BBE-4FAD-B09D-49AB4B423F68}" dt="2024-07-09T18:25:39.025" v="1074" actId="478"/>
          <ac:grpSpMkLst>
            <pc:docMk/>
            <pc:sldMk cId="2027484167" sldId="278"/>
            <ac:grpSpMk id="238" creationId="{E83CBFB6-BB53-6047-89D7-4D2A1DB45D62}"/>
          </ac:grpSpMkLst>
        </pc:grpChg>
        <pc:grpChg chg="del">
          <ac:chgData name="Ryan Knobel" userId="dc86dbbb8969adbe" providerId="LiveId" clId="{5B6AC26B-6BBE-4FAD-B09D-49AB4B423F68}" dt="2024-07-09T18:25:49.764" v="1075" actId="478"/>
          <ac:grpSpMkLst>
            <pc:docMk/>
            <pc:sldMk cId="2027484167" sldId="278"/>
            <ac:grpSpMk id="295" creationId="{EC5EEBDC-F777-0363-6568-354FBCB8A3D2}"/>
          </ac:grpSpMkLst>
        </pc:grpChg>
        <pc:grpChg chg="del">
          <ac:chgData name="Ryan Knobel" userId="dc86dbbb8969adbe" providerId="LiveId" clId="{5B6AC26B-6BBE-4FAD-B09D-49AB4B423F68}" dt="2024-07-09T18:25:49.764" v="1075" actId="478"/>
          <ac:grpSpMkLst>
            <pc:docMk/>
            <pc:sldMk cId="2027484167" sldId="278"/>
            <ac:grpSpMk id="352" creationId="{66216DF9-00D1-5658-0449-E27AE2B5C600}"/>
          </ac:grpSpMkLst>
        </pc:grpChg>
        <pc:grpChg chg="add mod topLvl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429" creationId="{EC13C905-6E05-600F-D18B-1ACC40945CA2}"/>
          </ac:grpSpMkLst>
        </pc:grpChg>
        <pc:grpChg chg="add mod topLvl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430" creationId="{CF3643AF-377C-6903-52CF-D671217F3467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435" creationId="{EA31B0C2-37E6-7351-FACB-73A329622401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436" creationId="{1C19CE2E-69FE-C1F7-A19B-87A006F1D5D9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437" creationId="{9CFB8FFD-EFAA-9ADF-5B01-30DDDB9A9E33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438" creationId="{17BFE9F6-31EB-D1BD-23CB-F6E66740ADEC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439" creationId="{7CC6A5C6-E261-4A12-6252-B965F2A9B4CE}"/>
          </ac:grpSpMkLst>
        </pc:grpChg>
        <pc:grpChg chg="add del mod">
          <ac:chgData name="Ryan Knobel" userId="dc86dbbb8969adbe" providerId="LiveId" clId="{5B6AC26B-6BBE-4FAD-B09D-49AB4B423F68}" dt="2024-07-09T18:26:39.612" v="1083" actId="478"/>
          <ac:grpSpMkLst>
            <pc:docMk/>
            <pc:sldMk cId="2027484167" sldId="278"/>
            <ac:grpSpMk id="485" creationId="{A1927641-31DD-3284-7453-31E71B5E8792}"/>
          </ac:grpSpMkLst>
        </pc:grpChg>
        <pc:grpChg chg="mod">
          <ac:chgData name="Ryan Knobel" userId="dc86dbbb8969adbe" providerId="LiveId" clId="{5B6AC26B-6BBE-4FAD-B09D-49AB4B423F68}" dt="2024-07-09T18:26:23.303" v="1081"/>
          <ac:grpSpMkLst>
            <pc:docMk/>
            <pc:sldMk cId="2027484167" sldId="278"/>
            <ac:grpSpMk id="490" creationId="{910CD969-B42F-B1F1-C8D9-8634B58E34C4}"/>
          </ac:grpSpMkLst>
        </pc:grpChg>
        <pc:grpChg chg="mod">
          <ac:chgData name="Ryan Knobel" userId="dc86dbbb8969adbe" providerId="LiveId" clId="{5B6AC26B-6BBE-4FAD-B09D-49AB4B423F68}" dt="2024-07-09T18:26:23.303" v="1081"/>
          <ac:grpSpMkLst>
            <pc:docMk/>
            <pc:sldMk cId="2027484167" sldId="278"/>
            <ac:grpSpMk id="491" creationId="{0F1FB1E5-FA1B-6880-50B3-847B17D19C2C}"/>
          </ac:grpSpMkLst>
        </pc:grpChg>
        <pc:grpChg chg="mod">
          <ac:chgData name="Ryan Knobel" userId="dc86dbbb8969adbe" providerId="LiveId" clId="{5B6AC26B-6BBE-4FAD-B09D-49AB4B423F68}" dt="2024-07-09T18:26:23.303" v="1081"/>
          <ac:grpSpMkLst>
            <pc:docMk/>
            <pc:sldMk cId="2027484167" sldId="278"/>
            <ac:grpSpMk id="492" creationId="{56229519-FD79-FC1A-12BC-E27B6F2FF541}"/>
          </ac:grpSpMkLst>
        </pc:grpChg>
        <pc:grpChg chg="mod">
          <ac:chgData name="Ryan Knobel" userId="dc86dbbb8969adbe" providerId="LiveId" clId="{5B6AC26B-6BBE-4FAD-B09D-49AB4B423F68}" dt="2024-07-09T18:26:23.303" v="1081"/>
          <ac:grpSpMkLst>
            <pc:docMk/>
            <pc:sldMk cId="2027484167" sldId="278"/>
            <ac:grpSpMk id="493" creationId="{163F32A1-EABF-5FE0-12C8-2FD8524B6550}"/>
          </ac:grpSpMkLst>
        </pc:grpChg>
        <pc:grpChg chg="mod">
          <ac:chgData name="Ryan Knobel" userId="dc86dbbb8969adbe" providerId="LiveId" clId="{5B6AC26B-6BBE-4FAD-B09D-49AB4B423F68}" dt="2024-07-09T18:26:23.303" v="1081"/>
          <ac:grpSpMkLst>
            <pc:docMk/>
            <pc:sldMk cId="2027484167" sldId="278"/>
            <ac:grpSpMk id="494" creationId="{9CF86849-71B2-3C3C-EB15-F86E8BC70441}"/>
          </ac:grpSpMkLst>
        </pc:grpChg>
        <pc:grpChg chg="add del mod topLvl">
          <ac:chgData name="Ryan Knobel" userId="dc86dbbb8969adbe" providerId="LiveId" clId="{5B6AC26B-6BBE-4FAD-B09D-49AB4B423F68}" dt="2024-07-09T18:27:57.097" v="1101" actId="478"/>
          <ac:grpSpMkLst>
            <pc:docMk/>
            <pc:sldMk cId="2027484167" sldId="278"/>
            <ac:grpSpMk id="540" creationId="{B8DACE11-2AB4-73E7-C719-4DD27756254C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545" creationId="{1121A401-FCB5-F3B5-B1BF-F34D6C1BEB5E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546" creationId="{146A2422-8000-9466-A2A9-89C292D76F59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547" creationId="{1144AE14-2C82-7CA0-8AFE-6E747A9F5F8C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548" creationId="{09D1621A-3B8A-8265-1CB6-9921348369FF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549" creationId="{0BE10B8E-DCBF-F0AB-B989-4C0CD1774A03}"/>
          </ac:grpSpMkLst>
        </pc:grpChg>
        <pc:grpChg chg="add del mod">
          <ac:chgData name="Ryan Knobel" userId="dc86dbbb8969adbe" providerId="LiveId" clId="{5B6AC26B-6BBE-4FAD-B09D-49AB4B423F68}" dt="2024-07-09T18:27:12.371" v="1090" actId="478"/>
          <ac:grpSpMkLst>
            <pc:docMk/>
            <pc:sldMk cId="2027484167" sldId="278"/>
            <ac:grpSpMk id="595" creationId="{9C55D793-56FB-78E1-492C-F62B8393CF31}"/>
          </ac:grpSpMkLst>
        </pc:grpChg>
        <pc:grpChg chg="mod">
          <ac:chgData name="Ryan Knobel" userId="dc86dbbb8969adbe" providerId="LiveId" clId="{5B6AC26B-6BBE-4FAD-B09D-49AB4B423F68}" dt="2024-07-09T18:26:53.898" v="1087"/>
          <ac:grpSpMkLst>
            <pc:docMk/>
            <pc:sldMk cId="2027484167" sldId="278"/>
            <ac:grpSpMk id="600" creationId="{D681E01C-FB1F-FAAB-F9BA-98E666BB5C3B}"/>
          </ac:grpSpMkLst>
        </pc:grpChg>
        <pc:grpChg chg="mod">
          <ac:chgData name="Ryan Knobel" userId="dc86dbbb8969adbe" providerId="LiveId" clId="{5B6AC26B-6BBE-4FAD-B09D-49AB4B423F68}" dt="2024-07-09T18:26:53.898" v="1087"/>
          <ac:grpSpMkLst>
            <pc:docMk/>
            <pc:sldMk cId="2027484167" sldId="278"/>
            <ac:grpSpMk id="601" creationId="{4D4799A7-8888-9B00-21E9-3B5316483EDC}"/>
          </ac:grpSpMkLst>
        </pc:grpChg>
        <pc:grpChg chg="mod">
          <ac:chgData name="Ryan Knobel" userId="dc86dbbb8969adbe" providerId="LiveId" clId="{5B6AC26B-6BBE-4FAD-B09D-49AB4B423F68}" dt="2024-07-09T18:26:53.898" v="1087"/>
          <ac:grpSpMkLst>
            <pc:docMk/>
            <pc:sldMk cId="2027484167" sldId="278"/>
            <ac:grpSpMk id="602" creationId="{4A3644EA-44B7-D12A-DA45-54671E7DC30F}"/>
          </ac:grpSpMkLst>
        </pc:grpChg>
        <pc:grpChg chg="mod">
          <ac:chgData name="Ryan Knobel" userId="dc86dbbb8969adbe" providerId="LiveId" clId="{5B6AC26B-6BBE-4FAD-B09D-49AB4B423F68}" dt="2024-07-09T18:26:53.898" v="1087"/>
          <ac:grpSpMkLst>
            <pc:docMk/>
            <pc:sldMk cId="2027484167" sldId="278"/>
            <ac:grpSpMk id="603" creationId="{C0942967-4D42-88EB-F530-0BD166F394ED}"/>
          </ac:grpSpMkLst>
        </pc:grpChg>
        <pc:grpChg chg="mod">
          <ac:chgData name="Ryan Knobel" userId="dc86dbbb8969adbe" providerId="LiveId" clId="{5B6AC26B-6BBE-4FAD-B09D-49AB4B423F68}" dt="2024-07-09T18:26:53.898" v="1087"/>
          <ac:grpSpMkLst>
            <pc:docMk/>
            <pc:sldMk cId="2027484167" sldId="278"/>
            <ac:grpSpMk id="604" creationId="{DCB13F82-7F1E-67A8-463B-4A829A701029}"/>
          </ac:grpSpMkLst>
        </pc:grpChg>
        <pc:grpChg chg="add del mod">
          <ac:chgData name="Ryan Knobel" userId="dc86dbbb8969adbe" providerId="LiveId" clId="{5B6AC26B-6BBE-4FAD-B09D-49AB4B423F68}" dt="2024-07-09T18:27:31.840" v="1094" actId="478"/>
          <ac:grpSpMkLst>
            <pc:docMk/>
            <pc:sldMk cId="2027484167" sldId="278"/>
            <ac:grpSpMk id="650" creationId="{C39E04F6-80D7-9182-C3DD-C85BFAF92E68}"/>
          </ac:grpSpMkLst>
        </pc:grpChg>
        <pc:grpChg chg="mod">
          <ac:chgData name="Ryan Knobel" userId="dc86dbbb8969adbe" providerId="LiveId" clId="{5B6AC26B-6BBE-4FAD-B09D-49AB4B423F68}" dt="2024-07-09T18:27:14.812" v="1091"/>
          <ac:grpSpMkLst>
            <pc:docMk/>
            <pc:sldMk cId="2027484167" sldId="278"/>
            <ac:grpSpMk id="655" creationId="{0E3515DE-AC3E-E1AE-6E0B-47D72B350AFD}"/>
          </ac:grpSpMkLst>
        </pc:grpChg>
        <pc:grpChg chg="mod">
          <ac:chgData name="Ryan Knobel" userId="dc86dbbb8969adbe" providerId="LiveId" clId="{5B6AC26B-6BBE-4FAD-B09D-49AB4B423F68}" dt="2024-07-09T18:27:14.812" v="1091"/>
          <ac:grpSpMkLst>
            <pc:docMk/>
            <pc:sldMk cId="2027484167" sldId="278"/>
            <ac:grpSpMk id="656" creationId="{5E1BD6CE-0A03-F7E4-2E9A-1309354D11F4}"/>
          </ac:grpSpMkLst>
        </pc:grpChg>
        <pc:grpChg chg="mod">
          <ac:chgData name="Ryan Knobel" userId="dc86dbbb8969adbe" providerId="LiveId" clId="{5B6AC26B-6BBE-4FAD-B09D-49AB4B423F68}" dt="2024-07-09T18:27:14.812" v="1091"/>
          <ac:grpSpMkLst>
            <pc:docMk/>
            <pc:sldMk cId="2027484167" sldId="278"/>
            <ac:grpSpMk id="657" creationId="{4DC461D8-F2D9-AF87-6F53-47B2315ACE1F}"/>
          </ac:grpSpMkLst>
        </pc:grpChg>
        <pc:grpChg chg="mod">
          <ac:chgData name="Ryan Knobel" userId="dc86dbbb8969adbe" providerId="LiveId" clId="{5B6AC26B-6BBE-4FAD-B09D-49AB4B423F68}" dt="2024-07-09T18:27:14.812" v="1091"/>
          <ac:grpSpMkLst>
            <pc:docMk/>
            <pc:sldMk cId="2027484167" sldId="278"/>
            <ac:grpSpMk id="658" creationId="{C656EF9B-3344-5FEC-D2F2-59781CF95FFC}"/>
          </ac:grpSpMkLst>
        </pc:grpChg>
        <pc:grpChg chg="mod">
          <ac:chgData name="Ryan Knobel" userId="dc86dbbb8969adbe" providerId="LiveId" clId="{5B6AC26B-6BBE-4FAD-B09D-49AB4B423F68}" dt="2024-07-09T18:27:14.812" v="1091"/>
          <ac:grpSpMkLst>
            <pc:docMk/>
            <pc:sldMk cId="2027484167" sldId="278"/>
            <ac:grpSpMk id="659" creationId="{1C97F9DD-E26B-D140-8440-E9AF31F36474}"/>
          </ac:grpSpMkLst>
        </pc:grpChg>
        <pc:grpChg chg="add del 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705" creationId="{E3E7FF09-90D8-7260-8A64-7DAB4E3A7840}"/>
          </ac:grpSpMkLst>
        </pc:grpChg>
        <pc:grpChg chg="add mod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706" creationId="{0C10B416-B271-01A4-3493-C5EE2746F8C0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11" creationId="{8140E1EE-C8E6-8948-F46D-FE2CF4889368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19" creationId="{F8B43F0E-5B84-F592-6CFF-9AF073957767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20" creationId="{5D8A85AB-59E0-865E-A362-7317D11A874E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21" creationId="{CDC80516-F839-C481-E347-89BD1ED993C1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22" creationId="{40EBE04E-96FC-80A3-5F5D-98C8897FCA8D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26" creationId="{96168864-6FFE-407D-432F-6A5833AB8ACE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27" creationId="{6F464786-01F6-5F9A-F757-9C483D080F28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28" creationId="{685420F6-2A73-59BC-AAC8-1BB0549FFF88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33" creationId="{22626852-B888-25FB-F3B5-27551C029C7F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34" creationId="{89A44B89-312B-93E7-92F2-967A94A9506D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35" creationId="{E804C18D-FD2E-EE35-E18C-42782F768A2B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36" creationId="{CE7E9348-8055-1A4E-526C-0DAEC86F10FC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37" creationId="{442DB724-9AEA-8187-0576-15686EA0F127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87" creationId="{8A0388BC-6682-6C65-5116-2B3711E03A2B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88" creationId="{52D8689D-5641-05D9-DFAA-3DB1F4877DCF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89" creationId="{36DCFE83-507C-3E45-4D4D-343B932EC5EE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90" creationId="{4987E8CD-C871-F6C1-99A7-1A049460EE44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91" creationId="{340F7C53-861B-9772-5E92-A7CD0767CA5C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841" creationId="{92B45823-707C-7A8D-989B-BA31C751129F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842" creationId="{5DACD488-1844-09CD-E629-1C2FE5EAEB1B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843" creationId="{47ABCF95-4C54-FC5D-351B-2E5DEA077B69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844" creationId="{46ADF1A6-34D5-F146-1EC2-C20049808265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845" creationId="{0E90A6CC-7E72-9C65-7C01-B7B22C71445B}"/>
          </ac:grpSpMkLst>
        </pc:grpChg>
      </pc:sldChg>
      <pc:sldChg chg="addSp delSp modSp mod modAnim">
        <pc:chgData name="Ryan Knobel" userId="dc86dbbb8969adbe" providerId="LiveId" clId="{5B6AC26B-6BBE-4FAD-B09D-49AB4B423F68}" dt="2024-07-11T17:51:52.911" v="1630" actId="167"/>
        <pc:sldMkLst>
          <pc:docMk/>
          <pc:sldMk cId="4000338957" sldId="280"/>
        </pc:sldMkLst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3" creationId="{58E92489-C877-6C4A-D410-83DA77D696BA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" creationId="{B10E36AB-A5D1-AD78-CA64-859B9EBF6749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5" creationId="{8FF43AD0-9E18-259C-4BDA-516EE415ECEE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6" creationId="{F65E1CD8-4AFF-8C6C-F8F6-6D03AC513F2E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7" creationId="{8E5044E0-B8E1-0F64-0B58-A0914A2947AB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8" creationId="{2674A7C5-A26E-936A-23B7-DD961AD15CA1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9" creationId="{372BB830-2E0A-F7AC-3ABE-07C717E9D34A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10" creationId="{DB727124-553E-21C0-04FF-8C953ACECA92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11" creationId="{EBC65721-CD74-65EE-60DF-CBD0DD76F374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13" creationId="{159904DD-00EE-3267-EE5A-0F9A436C4A8A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14" creationId="{B2783A8C-767B-4F70-B74C-23F1F7793EC6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15" creationId="{70FAC9BE-762B-A23D-F23B-03E9A7505598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16" creationId="{FF772574-8622-DDDD-4F26-CE478406471D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17" creationId="{8A2559E4-16B2-BA9E-9A57-2DB1F5DDF0F5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18" creationId="{7971644C-AE31-3D52-FEBE-AE9AA0199633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19" creationId="{920C0716-6D81-683F-F4EA-030B4173A910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0" creationId="{BF75EF22-B6F3-48D8-1460-04BC7031E670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1" creationId="{4B5C851C-DEE8-9EE1-5B97-497E4633C4E9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2" creationId="{F028C40B-527A-FF33-C4B7-F4E5AA2E2575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3" creationId="{B5007941-5866-1B63-0A79-27E08BB0A8A8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4" creationId="{789913CF-3565-5EDC-97F9-1799A2C2E24F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5" creationId="{3B2B5178-520C-06DC-50C1-BCBD944767F2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6" creationId="{B047CA9F-A81B-5531-7B0B-35A37630C555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7" creationId="{870E068B-B87D-1820-616A-7240E2114E49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8" creationId="{AE635882-6D9A-DB17-B945-A00C90C9C11A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9" creationId="{1F261AB1-25FD-E4A0-A068-99CA93CC0170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30" creationId="{85F380DD-1B40-362E-4A57-EB58E962CAEE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31" creationId="{707A4D14-B7A0-2121-32A6-A89E474B5FB6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32" creationId="{16CCDF7F-54A3-BC84-3644-1C426EABC2B4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33" creationId="{D5E9E2A1-BEB7-2611-6057-8844A5A7F487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34" creationId="{FB222764-87FB-BB79-98FD-F2CD953C72F8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35" creationId="{0C5FBEFF-721D-18EA-6D29-2FE1727A0A41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36" creationId="{F565793C-1FD3-7151-FD0E-480500133F69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37" creationId="{D2215816-EBB3-54F6-1E97-C6CD6CCDE051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38" creationId="{1C6EEA76-AD40-77B0-1B17-5A33CC7AB54A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39" creationId="{93558D03-FB4E-0479-00C4-267F76A5AFE3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0" creationId="{36C7BAA4-1E39-22D8-8D75-45B223891C00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1" creationId="{4C4F171A-16DA-E36E-0DFD-D998E01EBB43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2" creationId="{4B80CC5B-DDA5-0A25-4EA2-28B4FE8560EF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3" creationId="{9A7783AE-7C2D-F423-2587-D4B42D40FC39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4" creationId="{DC4F84CE-6DFE-576E-679B-362B4635FDEB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5" creationId="{7E8C76E7-141F-3B78-5FF3-CBAF26CBF88A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6" creationId="{7B6F05BD-5ACF-235B-D039-BC90F7EA9F60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7" creationId="{C5AE333B-E473-8F69-0B1B-3306D28F7520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8" creationId="{7AC11262-89A4-61F0-97AA-52EE54F15508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9" creationId="{214343CD-2622-6F65-6E58-5CBA827D7E03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50" creationId="{B87B71AA-10FA-AEE8-FD6E-DD0E34BBCDB8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51" creationId="{0B9FC6A2-F173-2029-8445-D18F251EB7A3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52" creationId="{A8B83F86-40B3-25F2-0607-57B4B853B045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53" creationId="{AB6DB4CB-EB5A-095F-2619-B10DAD5BF4D1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54" creationId="{DE8762B7-8907-9855-AA06-D05BC9C453A2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55" creationId="{1AB1A033-7C49-CA99-7B90-5413415A0D2D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56" creationId="{9840510F-EE2F-E4F2-70F6-95682D592238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57" creationId="{DCE81017-AED7-70E2-B7C3-BB086548E2B5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58" creationId="{A73362AE-A788-A340-BCFB-088BD725791B}"/>
          </ac:spMkLst>
        </pc:spChg>
        <pc:spChg chg="add mod ord topLvl">
          <ac:chgData name="Ryan Knobel" userId="dc86dbbb8969adbe" providerId="LiveId" clId="{5B6AC26B-6BBE-4FAD-B09D-49AB4B423F68}" dt="2024-07-11T17:37:08.778" v="1479" actId="167"/>
          <ac:spMkLst>
            <pc:docMk/>
            <pc:sldMk cId="4000338957" sldId="280"/>
            <ac:spMk id="59" creationId="{207631CE-71B4-16A0-145D-23BDD620CC3E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60" creationId="{9B590C81-1A3D-D0D4-247D-A42BE833B35E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61" creationId="{BEC5AE21-72D0-C8A7-F0BF-061D0276E67A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62" creationId="{B38D9835-26F8-0225-CC48-F9B7EA2BFE74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63" creationId="{D5CDAD0D-20DF-60FF-5893-7F47789BFEEE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64" creationId="{6E45266D-CB6A-3690-A8BC-75809DF9826A}"/>
          </ac:spMkLst>
        </pc:spChg>
        <pc:spChg chg="add mod ord topLvl">
          <ac:chgData name="Ryan Knobel" userId="dc86dbbb8969adbe" providerId="LiveId" clId="{5B6AC26B-6BBE-4FAD-B09D-49AB4B423F68}" dt="2024-07-11T17:37:03.347" v="1478" actId="167"/>
          <ac:spMkLst>
            <pc:docMk/>
            <pc:sldMk cId="4000338957" sldId="280"/>
            <ac:spMk id="65" creationId="{421D0F1F-CB41-C487-01AF-48CEFB198371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73" creationId="{ADD953D4-D3E5-5FD5-AD86-52A4189160D8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74" creationId="{D3A42398-7990-5523-C011-BDE3CD2FBB14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75" creationId="{78064622-1131-1F61-EA3D-9C2B47F691FD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76" creationId="{0871CBBF-3932-201D-87B5-B3A4D7D88A71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77" creationId="{DB374379-DB8F-27A9-A8D6-F2D7BFDC6235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78" creationId="{EF80653A-7BE3-E3F4-D1A5-161729F43600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79" creationId="{35EB8946-B3A2-AB27-331B-69017DB5021B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80" creationId="{40405577-F1F6-2F77-E4D4-359C142E75EA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81" creationId="{5FA3EC2A-9AB3-1941-E15B-5F9DCE3635AF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82" creationId="{E79DFA31-6E19-4FDE-50CF-C9658CD3E40C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83" creationId="{3572747C-CF66-5E4F-D7F7-21030A698B83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84" creationId="{B7649B8F-E56F-A8C1-C025-731C8A2FFC51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85" creationId="{32AB8B0C-E3B8-8FAC-96DE-1896CFDCF4F6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86" creationId="{FFD20B9E-362E-1B36-CA01-B7CBF8FFF562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89" creationId="{53C01D58-6EE0-0B3C-1359-41F347AAC369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0" creationId="{9FB93D0D-D239-714A-305F-F55A4FF7A61A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1" creationId="{CE36C19B-01B7-E772-C926-40F47B196ACA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2" creationId="{3FECE412-44CC-7F80-A1CA-75DCFA6F03D7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3" creationId="{F0F3290E-5A27-3F49-FFA1-CF188F6EA285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4" creationId="{01864998-1BFB-DA9E-F26D-5F29C7DA2D1E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5" creationId="{78073FE2-CF51-32EF-577C-6D5E186364D5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6" creationId="{0746E465-FA72-8DB5-92AD-E8F3981A26EF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7" creationId="{3485CBA0-2C5E-643B-9B82-32C1BF2937B8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8" creationId="{A3027EE7-386F-01F7-53F9-EA9DA174B0FA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9" creationId="{CA27D281-073C-AB09-02D2-CF6CF1CF7095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0" creationId="{B9BB0CA0-7E2F-EB99-B54A-FEF6AB21F26F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1" creationId="{0BFFA94F-A749-2DD8-9716-AC02CFEBD740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2" creationId="{0E3BBD1E-1DA1-276B-9E55-9B297696CD41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3" creationId="{F1333FE0-3511-EF83-CAED-F14EE4E33057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4" creationId="{9313D9AC-ACA5-4078-1DD4-ECC9ED8DAC54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5" creationId="{B8619624-1B20-DF44-DB84-97624789B3E7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6" creationId="{2F43D8BE-0653-C300-5510-814342CFEFFD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7" creationId="{FF5818AE-2548-3613-B1EF-D7F3DC31E668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8" creationId="{E535FD14-99B1-8E36-74DE-96C608EAB014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9" creationId="{FF3CC977-5CC2-3C2F-F3FA-4C8DB3158263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10" creationId="{429D94EF-E300-3B1D-172B-FFF0000FEA23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11" creationId="{50E91D5A-F585-0594-4A49-917B102B5342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12" creationId="{DB75B4BF-3304-86E6-F6BE-E1DA65241D27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13" creationId="{93DC5898-B592-3FFC-0C8B-81E9846D5676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14" creationId="{191F8D1F-105D-27A2-C37D-C4C7618F421C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15" creationId="{0B58698B-1C1B-AC3A-D30C-A5F09E377650}"/>
          </ac:spMkLst>
        </pc:spChg>
        <pc:spChg chg="add del mod">
          <ac:chgData name="Ryan Knobel" userId="dc86dbbb8969adbe" providerId="LiveId" clId="{5B6AC26B-6BBE-4FAD-B09D-49AB4B423F68}" dt="2024-07-11T17:37:13.386" v="1481" actId="478"/>
          <ac:spMkLst>
            <pc:docMk/>
            <pc:sldMk cId="4000338957" sldId="280"/>
            <ac:spMk id="117" creationId="{BECC6191-69DD-7C44-15DB-36E33150C26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" creationId="{390C3129-9E73-4DBC-1749-DAFC74AE657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" creationId="{05A36A2B-E2BE-18DB-0719-2DBA3C08170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" creationId="{72FF60FC-9C4C-3520-8731-88106362C82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" creationId="{B6C9F234-E62B-F208-F2B0-260C61B50A2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" creationId="{9B0C5102-7104-3080-EF80-C9E77C77A34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" creationId="{DE026C75-ADCA-748E-2E49-D5ECAD75119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" creationId="{999DF031-D119-2759-D0EE-AB2B5327917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" creationId="{6909716E-8791-51DE-7C67-A7E6ABF8FF6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" creationId="{FC49BD4F-2BB3-D8AF-2449-39D77C616EC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384" creationId="{8790F931-7BD1-37F9-0EC0-55CDF3D0B512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86" creationId="{F6258993-9F00-6D50-70EB-C04DCCFE00DB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87" creationId="{76C9AC94-AD8C-D145-FF42-57BE3E00F0AB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88" creationId="{74A086BD-E75F-1E7E-9D45-9B782E1617A8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89" creationId="{139E7FE8-3B68-7BC6-CAEB-394856CA25F4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0" creationId="{E0A5427C-E4EE-265D-10D4-78274B500007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1" creationId="{EA0AB683-6EE8-E359-262A-591A8E0D9B9C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2" creationId="{89A7DD81-7D14-8E86-A673-F646AAA70671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3" creationId="{BD0F299B-70BA-5674-1410-EB0DDCFAAAA6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4" creationId="{E64C4333-53DC-2A3D-6E16-762872181CF4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5" creationId="{EA369F45-1EA6-6DE8-FDCB-AC92FFD0B8AA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6" creationId="{3847D278-611F-380A-DC78-7CC206E7E173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7" creationId="{11F6CF95-A23E-25F5-633E-99B6BDD4F067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8" creationId="{0907E29B-E933-8C74-8FE8-9C6E90951693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9" creationId="{B2EA6BF9-592F-98A8-ADFC-2A338E8129D9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0" creationId="{700E77B1-FB43-827E-D784-F48BAC441712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1" creationId="{3B263C36-2232-02C2-F9A5-BD14506B419C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2" creationId="{DF2D19F9-5917-22A7-ED70-C904AD8DA1CB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3" creationId="{A219C5EE-B2CA-31E7-7F88-2D0E85F243CB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4" creationId="{B470A7BF-5F3D-8578-84CB-088A3E23452A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5" creationId="{0EAA6DB6-9383-E302-5749-4522EF91C08C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6" creationId="{872DC907-74DF-9D1C-4340-58DC81342CD1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7" creationId="{F77336A0-AAE0-8456-0BED-E981F8B11C4A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8" creationId="{478570F4-5ECF-3F4A-B220-C54547BF71E2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11" creationId="{594A5D89-B67D-AD0F-EED9-D7432D966DD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13" creationId="{EDF886F6-1731-92E3-D241-09587353039C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14" creationId="{01821929-718C-8365-455A-E89BF94C5C59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15" creationId="{6DC6DBD2-AECF-0730-04BF-77ECE53EA03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16" creationId="{B18A75FF-959A-B6A8-D8EA-1B27CDF9B015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21" creationId="{9B0047E7-6478-4432-E4AF-14F538B7EF47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23" creationId="{D36EFC59-D1BE-B61E-0BC5-BC43B3196D86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24" creationId="{EA713E9E-B8FB-BCB9-B3A4-F0463BB493E6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25" creationId="{9E55CB36-DCF8-D32E-8046-488485ECF2C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26" creationId="{88AF7515-3A5E-2F4D-3327-11FF1A0DE5BA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27" creationId="{B3607F54-9CB2-4D50-FCBF-F56D80FAC11D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28" creationId="{C712836D-A13A-A04C-06B7-823AF217826F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29" creationId="{4809A15E-EBA8-FF92-9832-D520D503B52D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30" creationId="{2BE3DC22-784F-7CEA-03C8-52DE8DF12316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31" creationId="{9BEBF70F-4616-BBB1-A8C6-857C12E78690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32" creationId="{6BE19185-5A75-5446-3A28-7D827D642950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33" creationId="{8808095D-077F-E151-C74D-90F284FF44A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34" creationId="{8EA4955E-63F7-4D0F-E951-5B28C2148C9E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35" creationId="{7DBF036B-537E-3058-C5D5-8CEBC17E213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36" creationId="{8366CCC9-4850-AABC-83AD-94D98A806B0F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37" creationId="{E119FAA2-0080-B6A9-1E4B-6086372DAA2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38" creationId="{180D1576-0CBB-2A10-C7D3-7C6CF25E020D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39" creationId="{D2800055-709E-292E-E4AB-333B7644AA02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0" creationId="{AE96C283-9D0C-9FBC-FB49-2511330F06B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1" creationId="{676FF1F1-6019-FC6A-700E-12A6393129C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2" creationId="{70CD5BBC-B92D-548C-B18E-C97B5DEFD34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3" creationId="{57BEC98D-55DD-EBEA-8CF9-785B3BFDDFE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4" creationId="{ACC1AE12-F887-73E4-F05A-474ECF4322A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5" creationId="{8D806DA8-B979-AF96-D5BC-443E6A48583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6" creationId="{CC8D0376-A80D-4691-C497-0B9D02B8FA3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7" creationId="{BB157C62-5B4C-727D-42AB-BFAD5CE5F867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48" creationId="{5FC80B8F-D379-F5CF-31B0-F866FB6E3744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49" creationId="{417F6BD0-EE32-5C93-3509-B3E104D07971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50" creationId="{64F927DD-DED0-FDC2-B224-DE1CA9A8E476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51" creationId="{97279FF2-E421-7E12-326E-D966B945736D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53" creationId="{4FC6947A-88F6-3C4D-323E-0AF54D771E41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54" creationId="{0A55000F-C269-5B25-DC9C-0B84606F26B6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55" creationId="{A8072AAF-22FB-7AC8-2DB9-6A190B288125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56" creationId="{D8D43ED7-51DB-5BBA-B7BE-77C2E64CE20A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57" creationId="{22D72840-4489-8317-B732-038E78DDB98A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58" creationId="{AB08B6FE-4FE2-3ADC-E76B-247EB2214DA0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59" creationId="{584777D3-E8B2-BA9C-8E15-DE6633EA00B8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60" creationId="{046F6D45-F3FB-43CF-F192-4E570D401B2C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61" creationId="{FC2EEF09-2A79-69B5-1B36-69E05DB4F24E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62" creationId="{08090980-ADFE-3CF7-AD76-DACB8CC31300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63" creationId="{6936CDA6-90E0-8684-DAE4-38BEA70F48B9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64" creationId="{071E0387-3E70-3518-2C03-02744EE4AA86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65" creationId="{F51801F6-D2B7-EEAE-7AEE-DB3DE9CF5C74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66" creationId="{5167EFE2-A6E6-FFD2-B15E-224D4CB72463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468" creationId="{0A4EA886-CBC5-9D5F-1245-4719592121D6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469" creationId="{95B030EC-9BE8-5FDF-33FB-BF30B0D26F9E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0" creationId="{07798BB3-C5C6-3DF8-8A65-BA935A2E6D0A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1" creationId="{73A4701A-9A1F-FF7B-1592-352C58341814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2" creationId="{3745CF34-6FBF-B183-84B9-3BA356BC8290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3" creationId="{EB98FD66-1C36-1F39-268C-E5DD806459B6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4" creationId="{5C5DE1B1-795C-A43E-CCB0-B5B9430284AA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5" creationId="{8C9F5451-524F-F811-96B0-2C2D6027E804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6" creationId="{51B732FC-96E2-3527-562E-CA4056B67ECE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7" creationId="{DA206C45-45EB-6172-B639-EF408D198087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8" creationId="{6C116395-F961-5D63-B209-B0EF24D47BA5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79" creationId="{1199C2FF-4FDF-8D0D-83DD-6034A8C2257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0" creationId="{5355E6D1-57A6-4145-25F6-DB71C9AF2FB9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1" creationId="{8EEA2E47-9886-52EE-4BD7-47C964E0C57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2" creationId="{D88C1A58-1AF7-9FEF-6BB9-F2F84DFE3C1F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3" creationId="{5CE1C3D3-B18F-962C-E5B5-E2B79B94AA0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4" creationId="{69AAD76A-65E6-1EB8-5AF1-1AE731EC82AE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5" creationId="{F443E475-ABA7-F158-2665-E43849A6918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7" creationId="{9AB208C1-F0D2-23AF-277F-08F27ECE724C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8" creationId="{1FCF9877-70E8-EFAD-BF36-F10811B09DAE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9" creationId="{D12AA0CB-E9F0-565C-6D7D-BB764DBD018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0" creationId="{B8F4EC7F-B877-ED27-C265-FF70AC41E3B2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1" creationId="{0A1E44E0-5636-9A76-2781-F11F1C3C13CE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2" creationId="{C76BE4E4-D031-55C3-9A5D-1B9A42E487B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3" creationId="{71BC913F-9E98-B0BE-E576-180B9E1DA696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5" creationId="{C1C79635-3243-B0BC-74A4-250ECDD2BB2B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6" creationId="{BDE1467F-3F1D-F64A-0D3E-1AF3BB84E09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7" creationId="{D71078C8-968D-E5C7-B8C3-37D1703932A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8" creationId="{8A61C00C-BA0F-31A2-629C-4FB1B1A5098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9" creationId="{5E1F6476-29C8-D410-7250-973FA784F07C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0" creationId="{95BF333B-EEBA-C384-0AD7-E8C92F58A98E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1" creationId="{B7EFA0F8-7ECE-DB00-E428-3B9E7F5D562D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3" creationId="{799DD66D-E3BF-C032-B0A3-0788B0907EEF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4" creationId="{B9AA7D12-B4BD-AA2B-F92F-2359A12A0B86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5" creationId="{F1B17574-878D-D257-4A83-6A55ED95D1CC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6" creationId="{6FF67C25-65D5-0B51-C84F-C466FA6E952F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7" creationId="{30C35A93-9D56-1FFA-37ED-2DAE0B66E21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8" creationId="{62DB1D0A-F9E9-862B-58A7-69CE4A8687CB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9" creationId="{8A1BB24C-549C-4B8B-F634-188B41B390C7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510" creationId="{9D8D1EDA-046C-9A8C-3F35-93852B25BB5B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511" creationId="{54FFA4C7-AA64-53D4-FF32-27ACAD2271E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2" creationId="{3162105F-C9A2-117F-A70F-378237A1066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3" creationId="{26DEB62D-8D3F-5CA1-A060-FD7196960BD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4" creationId="{4E2C9B17-EA5E-1A39-08CF-F4FAEAE83C6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5" creationId="{4BCF5E1D-A0EA-9951-2C33-04EEC75A2BF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6" creationId="{6B7CD3AE-EB1B-0DC9-1924-D837FB7ECB3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7" creationId="{60684473-EE42-A783-6862-7F1925357DE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8" creationId="{4BEE2E63-7180-9A1D-16C6-CA6B4643CA5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9" creationId="{63375999-8125-6090-0592-5C0C63031A8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0" creationId="{F6AE3A15-7A40-2FC8-BFDF-5A51D5A3727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1" creationId="{E60A570E-61EF-DB2A-907F-F9EEED62776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2" creationId="{00830179-EBC7-09FC-DA9F-37D207DABA7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3" creationId="{9607D254-E931-822D-59C2-F644DC73038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4" creationId="{3F72A11A-6467-92A5-4545-5497947618F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5" creationId="{575FA2EB-A893-9DBB-93F1-3DC156C85E1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6" creationId="{9484610A-872B-48AB-0164-8A37CE10EC1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7" creationId="{6E1306A2-AD7C-E221-1D70-AB8DCB4E952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8" creationId="{03F59ED2-A03D-D84D-C20A-55974F2FAE6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9" creationId="{2ECE7E8E-5DD4-6E34-0D96-4E159BB46F3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30" creationId="{F90667FA-7A63-322D-BA2A-85108652DD3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31" creationId="{DEEAF173-0794-0C12-322F-4284302BB4C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32" creationId="{64CABDA8-26AB-9ACA-59C8-49B266E8F726}"/>
          </ac:spMkLst>
        </pc:spChg>
        <pc:spChg chg="mod topLvl">
          <ac:chgData name="Ryan Knobel" userId="dc86dbbb8969adbe" providerId="LiveId" clId="{5B6AC26B-6BBE-4FAD-B09D-49AB4B423F68}" dt="2024-07-11T17:36:03.039" v="1468" actId="165"/>
          <ac:spMkLst>
            <pc:docMk/>
            <pc:sldMk cId="4000338957" sldId="280"/>
            <ac:spMk id="533" creationId="{DA2CB5D3-847D-28B3-5CC8-A8988567606C}"/>
          </ac:spMkLst>
        </pc:spChg>
        <pc:spChg chg="mod topLvl">
          <ac:chgData name="Ryan Knobel" userId="dc86dbbb8969adbe" providerId="LiveId" clId="{5B6AC26B-6BBE-4FAD-B09D-49AB4B423F68}" dt="2024-07-11T17:36:03.039" v="1468" actId="165"/>
          <ac:spMkLst>
            <pc:docMk/>
            <pc:sldMk cId="4000338957" sldId="280"/>
            <ac:spMk id="534" creationId="{46280654-027D-54C1-94A0-77512C46B0A6}"/>
          </ac:spMkLst>
        </pc:spChg>
        <pc:spChg chg="mod topLvl">
          <ac:chgData name="Ryan Knobel" userId="dc86dbbb8969adbe" providerId="LiveId" clId="{5B6AC26B-6BBE-4FAD-B09D-49AB4B423F68}" dt="2024-07-11T17:36:03.039" v="1468" actId="165"/>
          <ac:spMkLst>
            <pc:docMk/>
            <pc:sldMk cId="4000338957" sldId="280"/>
            <ac:spMk id="535" creationId="{C90CCEAA-C737-46C2-89E4-8B8CC69506AC}"/>
          </ac:spMkLst>
        </pc:spChg>
        <pc:spChg chg="mod topLvl">
          <ac:chgData name="Ryan Knobel" userId="dc86dbbb8969adbe" providerId="LiveId" clId="{5B6AC26B-6BBE-4FAD-B09D-49AB4B423F68}" dt="2024-07-11T17:36:03.039" v="1468" actId="165"/>
          <ac:spMkLst>
            <pc:docMk/>
            <pc:sldMk cId="4000338957" sldId="280"/>
            <ac:spMk id="536" creationId="{4FB42EE1-B823-E7D9-587E-E0726B6D8CDF}"/>
          </ac:spMkLst>
        </pc:spChg>
        <pc:spChg chg="mod topLvl">
          <ac:chgData name="Ryan Knobel" userId="dc86dbbb8969adbe" providerId="LiveId" clId="{5B6AC26B-6BBE-4FAD-B09D-49AB4B423F68}" dt="2024-07-11T17:36:03.039" v="1468" actId="165"/>
          <ac:spMkLst>
            <pc:docMk/>
            <pc:sldMk cId="4000338957" sldId="280"/>
            <ac:spMk id="537" creationId="{66119C30-2FC3-ADB6-1D02-4A80500A6624}"/>
          </ac:spMkLst>
        </pc:spChg>
        <pc:spChg chg="mod topLvl">
          <ac:chgData name="Ryan Knobel" userId="dc86dbbb8969adbe" providerId="LiveId" clId="{5B6AC26B-6BBE-4FAD-B09D-49AB4B423F68}" dt="2024-07-11T17:36:03.039" v="1468" actId="165"/>
          <ac:spMkLst>
            <pc:docMk/>
            <pc:sldMk cId="4000338957" sldId="280"/>
            <ac:spMk id="538" creationId="{EADD871E-0A3A-D1FE-D303-2FE7F2442FF3}"/>
          </ac:spMkLst>
        </pc:spChg>
        <pc:spChg chg="mod topLvl">
          <ac:chgData name="Ryan Knobel" userId="dc86dbbb8969adbe" providerId="LiveId" clId="{5B6AC26B-6BBE-4FAD-B09D-49AB4B423F68}" dt="2024-07-11T17:36:03.039" v="1468" actId="165"/>
          <ac:spMkLst>
            <pc:docMk/>
            <pc:sldMk cId="4000338957" sldId="280"/>
            <ac:spMk id="539" creationId="{45E46D77-593B-C762-AA6B-EA36F3BEDE3D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41" creationId="{C681A817-7939-BACE-9620-B886B5EB4D0F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42" creationId="{C6ACE321-7446-5674-2B89-82040C38B49A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43" creationId="{9A766798-1084-EE82-E730-6081E6F3C5BE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44" creationId="{000D90AC-3507-DFD5-A88D-0E40BB5D62E5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0" creationId="{B6E11058-0B42-73B1-2EF9-90C0B60F6E55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1" creationId="{9DBFAE41-56A3-DCA9-FF02-E64B89D2B370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2" creationId="{214EE74A-C568-98B7-F0BD-B21B7A264804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3" creationId="{E2FC192F-344F-3284-841E-F4F94F051DEA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4" creationId="{CD694822-D270-E30E-8572-3356F60E675F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5" creationId="{905908B4-0A2B-1CB3-9EDB-5983606FDAC2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6" creationId="{4BFA6E8A-E993-06DA-9CD7-226D97B84B5D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7" creationId="{271255DC-A714-57FD-58D7-E1F6AB62566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8" creationId="{CC4915FA-8436-C1AA-529F-4126424B2FED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9" creationId="{EBCCD63E-7EB4-0C9D-3D23-615736FE519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0" creationId="{5C60750A-896C-48C8-C4D6-DB188C01896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1" creationId="{ED376CCA-3BFE-F29B-794B-B20E60CD789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2" creationId="{DA0FF85F-2A6F-643F-B4B9-65C59E7D0E3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3" creationId="{1E070571-4993-8D52-F7B8-FF751C37435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4" creationId="{F0B195E6-0DA4-C9C5-3CF6-DE6C9F826EF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5" creationId="{F5A7EF7C-7B13-36FC-C0C8-939E963C774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6" creationId="{7FBC061E-FC18-3162-7F5E-8596A21DFFC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7" creationId="{9C06F35D-23DE-EDE5-974B-5CE764F6787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8" creationId="{1C5A8D74-88EA-D698-C455-72CD0144C03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9" creationId="{7DD1FCEC-2635-0D5C-6772-C39EDE98197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0" creationId="{9960FCE6-B8B2-F863-CC5F-445B14CA168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1" creationId="{4996866E-FF4B-F047-C4F7-40ED0E082C3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2" creationId="{362961CB-93EB-61E3-FC47-02C9F3C474E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3" creationId="{FDABB7B4-2BE0-2089-4C7E-8C3C1B5AB9B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4" creationId="{41B83F0D-1D39-A030-80B2-0BC0A96386F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5" creationId="{06DBC65D-980A-C416-985B-871D3FAAEBE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6" creationId="{1460E28F-A3B1-66C7-6164-03916CB391C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7" creationId="{0A0C32B4-A148-7F33-BF6E-49A8E2DE201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8" creationId="{477EA323-82AC-B19E-161D-2204FB04296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9" creationId="{B4C3F77F-4472-1AC7-0B0D-C3ACDCC1744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0" creationId="{A4482A07-DA59-FD64-7A92-15FEAF9B147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1" creationId="{CF125412-E3E3-3BD5-1FA2-7B363042484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2" creationId="{4AA56AB3-E661-EBC5-FF54-84A9CCDBA6D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3" creationId="{FBEBD391-2EC6-7D42-6DF9-60636075A63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4" creationId="{7E5F0DE2-8F20-2CFD-38D0-A7DC825A65B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5" creationId="{97753AAB-7BE8-979D-1196-78E4DEEE165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6" creationId="{F9CDB9DD-213B-86DA-7D91-C37159B46F6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7" creationId="{BD6D18B5-BEE8-6517-FBF5-4752019EE260}"/>
          </ac:spMkLst>
        </pc:spChg>
        <pc:spChg chg="mod topLvl">
          <ac:chgData name="Ryan Knobel" userId="dc86dbbb8969adbe" providerId="LiveId" clId="{5B6AC26B-6BBE-4FAD-B09D-49AB4B423F68}" dt="2024-07-11T17:36:08.342" v="1469" actId="165"/>
          <ac:spMkLst>
            <pc:docMk/>
            <pc:sldMk cId="4000338957" sldId="280"/>
            <ac:spMk id="588" creationId="{DFB274E6-E1A1-7F72-03F7-DAFA89BF4B69}"/>
          </ac:spMkLst>
        </pc:spChg>
        <pc:spChg chg="mod topLvl">
          <ac:chgData name="Ryan Knobel" userId="dc86dbbb8969adbe" providerId="LiveId" clId="{5B6AC26B-6BBE-4FAD-B09D-49AB4B423F68}" dt="2024-07-11T17:36:08.342" v="1469" actId="165"/>
          <ac:spMkLst>
            <pc:docMk/>
            <pc:sldMk cId="4000338957" sldId="280"/>
            <ac:spMk id="589" creationId="{50A3984C-35F0-8B30-67F2-BE37CF28C513}"/>
          </ac:spMkLst>
        </pc:spChg>
        <pc:spChg chg="mod topLvl">
          <ac:chgData name="Ryan Knobel" userId="dc86dbbb8969adbe" providerId="LiveId" clId="{5B6AC26B-6BBE-4FAD-B09D-49AB4B423F68}" dt="2024-07-11T17:36:08.342" v="1469" actId="165"/>
          <ac:spMkLst>
            <pc:docMk/>
            <pc:sldMk cId="4000338957" sldId="280"/>
            <ac:spMk id="590" creationId="{DEB8FF84-426C-6064-E69D-75838D5E3F48}"/>
          </ac:spMkLst>
        </pc:spChg>
        <pc:spChg chg="mod topLvl">
          <ac:chgData name="Ryan Knobel" userId="dc86dbbb8969adbe" providerId="LiveId" clId="{5B6AC26B-6BBE-4FAD-B09D-49AB4B423F68}" dt="2024-07-11T17:36:08.342" v="1469" actId="165"/>
          <ac:spMkLst>
            <pc:docMk/>
            <pc:sldMk cId="4000338957" sldId="280"/>
            <ac:spMk id="591" creationId="{E2CD74FC-414C-687C-145E-C2119977514C}"/>
          </ac:spMkLst>
        </pc:spChg>
        <pc:spChg chg="mod topLvl">
          <ac:chgData name="Ryan Knobel" userId="dc86dbbb8969adbe" providerId="LiveId" clId="{5B6AC26B-6BBE-4FAD-B09D-49AB4B423F68}" dt="2024-07-11T17:36:08.342" v="1469" actId="165"/>
          <ac:spMkLst>
            <pc:docMk/>
            <pc:sldMk cId="4000338957" sldId="280"/>
            <ac:spMk id="592" creationId="{D71E6388-FEF8-8958-28DC-2EB186E4160A}"/>
          </ac:spMkLst>
        </pc:spChg>
        <pc:spChg chg="mod topLvl">
          <ac:chgData name="Ryan Knobel" userId="dc86dbbb8969adbe" providerId="LiveId" clId="{5B6AC26B-6BBE-4FAD-B09D-49AB4B423F68}" dt="2024-07-11T17:36:08.342" v="1469" actId="165"/>
          <ac:spMkLst>
            <pc:docMk/>
            <pc:sldMk cId="4000338957" sldId="280"/>
            <ac:spMk id="593" creationId="{AB1D2BC0-002A-2FB2-C83F-972587B96A5A}"/>
          </ac:spMkLst>
        </pc:spChg>
        <pc:spChg chg="mod topLvl">
          <ac:chgData name="Ryan Knobel" userId="dc86dbbb8969adbe" providerId="LiveId" clId="{5B6AC26B-6BBE-4FAD-B09D-49AB4B423F68}" dt="2024-07-11T17:36:08.342" v="1469" actId="165"/>
          <ac:spMkLst>
            <pc:docMk/>
            <pc:sldMk cId="4000338957" sldId="280"/>
            <ac:spMk id="594" creationId="{7795F638-49B7-E305-0C81-811D2B6EE389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96" creationId="{A017A09B-3C75-F806-5388-E0EF99ACC4AD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97" creationId="{2C641020-33F3-ADE0-B581-C6167E7F864E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98" creationId="{CEE1A599-6EBC-6897-E978-B8DCB0184149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99" creationId="{24A5A9A6-6708-08ED-C77B-49E39291E29A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01" creationId="{D18FF399-643A-D324-991E-F4EA4ECC055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02" creationId="{EB3632A9-5BAC-1CD9-A25F-C288C25C46EB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03" creationId="{A2C4DC11-0B8E-A5C8-6DD3-E64A3ADFBA71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04" creationId="{D8F6DB5F-EDEF-89CA-E0F9-CBA42D9C4AE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05" creationId="{F37A8217-C36B-972D-57E1-EF56C0817A03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06" creationId="{269E83D4-B95C-49D5-7705-F24044D87849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07" creationId="{77C4027E-4683-5F8F-3BE7-6537F5100A60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12" creationId="{423D7116-0845-167A-271A-49A428070F04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13" creationId="{825FD515-F749-8E68-9E2E-5AEF19BCAD0F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14" creationId="{756E549E-A196-9A84-29F4-082C5901A28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18" creationId="{E7E4D1AF-65EA-AA46-9207-31D9925E519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19" creationId="{37463A1D-98F3-B105-61C5-E80A6858200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20" creationId="{6ED37825-14F2-D400-011F-84B87DF0F7A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21" creationId="{C4072E04-E2CE-FABC-05B7-4EC400C366B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27" creationId="{69914306-3360-F50D-F840-C05BDA19144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28" creationId="{85713204-4551-3186-D8F1-98FDE9656D3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29" creationId="{2521678E-C7CB-EF64-8780-B1C052634B4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0" creationId="{B572ED31-BE8B-050D-D238-30B0404F96B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1" creationId="{4FAE05D4-26D4-6BCF-1FED-A4E4DB5BCDB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2" creationId="{5891728B-AFEC-DAEF-825A-13304C4A2AC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3" creationId="{FD76317F-3308-EB5E-14DB-BFC618414BC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4" creationId="{B81E276C-B3E3-DA7B-F14A-A551EA4E315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5" creationId="{FEA200BE-3DDE-8E91-9378-BDB1C963853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6" creationId="{330D4F28-4934-FF5E-039A-062832026DF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7" creationId="{C03496E7-2539-E30B-BB1D-8AFFF8F5895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8" creationId="{05407702-5738-A3A6-58FF-693699447E1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9" creationId="{E3F2F65F-80B7-7AAC-F9A5-B1304ADCEF8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0" creationId="{C059BB90-5837-656D-B24A-3D7DC8FB845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1" creationId="{D82D9F16-9261-625E-0017-D8CFF51DA28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2" creationId="{73EB873C-E19F-E655-B5A4-C24D3B49CCD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3" creationId="{580EC094-F102-CCDD-97A0-95E71DD7D66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4" creationId="{977E8323-00CF-8309-78B1-A4F82C75944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5" creationId="{4EF62AF2-644E-D2DD-C2A2-E1DD9DEF405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6" creationId="{0C960F7A-F2D5-7987-1340-F98C9A5142B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7" creationId="{AAEBAD87-CA89-E628-622F-4238D722E0F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8" creationId="{57835FEE-BB63-4314-215D-A4451787E71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9" creationId="{E7BE3401-AB8C-6D9F-3654-8CD17357BFF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0" creationId="{4D3BABB0-8727-02CA-1896-344B06DE73C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1" creationId="{556B85C9-A735-D4BA-A4F6-434E07B5DDD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2" creationId="{712E8C9C-0CE9-4BD9-2AC7-061083E6532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3" creationId="{099ED656-2E84-DC9B-EA7B-74D83CEE37B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4" creationId="{06CA0A3D-1939-5380-B8BA-C887484C449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5" creationId="{969107C6-622F-F67B-D6FC-04DB371FF22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6" creationId="{44107B0A-9AE9-C222-41A5-B97C55E8EA4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7" creationId="{C5E71B95-D5A4-BFAC-E524-FFBC1725286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8" creationId="{6FB19C2E-71B1-414D-4A3E-4097E084340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9" creationId="{EAFEEEFE-FCA7-3B21-250C-9270E9E6BAD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0" creationId="{1176FD49-5AB4-13CD-EAC0-68976183915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1" creationId="{A35A3A24-351E-F307-98B7-2FB318690D9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2" creationId="{5F81B032-AF72-9AC1-66CE-785B2E2C1D4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3" creationId="{BB732610-8293-C6B5-063B-6BBE82A5FEC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4" creationId="{D243A657-C11F-2321-74F1-369960B1B48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5" creationId="{F8EF3114-00AD-0330-CFB4-F1AC71530A8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6" creationId="{ECAE2A5D-5484-6B2A-E9AE-F19A8524480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7" creationId="{F162B5D2-6CF5-2745-E1EB-B522E9B6914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8" creationId="{95F7264F-2FC9-B79C-CBCB-B3F23FB2A73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9" creationId="{4F48125B-56BA-EFB2-3F4F-D25F6030D35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70" creationId="{AAE50ECE-A335-B3DB-22A9-082175FECE6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71" creationId="{C9F465E3-4350-7261-60CB-2F0A9D8EAEA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72" creationId="{018C72F5-502C-81F0-14BC-A3DBA32C9A9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73" creationId="{42A9E04D-4129-6ED2-1829-E7C2998F707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74" creationId="{BF605424-546E-DA8A-7B17-4686793A6A0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75" creationId="{4A1218D2-BDA3-668F-2D8D-C3341D73442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1" creationId="{E61138E3-2BCE-21D6-177C-126128005F9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2" creationId="{355313FB-9E2A-8781-266E-0412473C07A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3" creationId="{49C3BC67-01D9-B0ED-12E5-1F12204F0F6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4" creationId="{85177BB5-0EC2-0C8C-90A2-D6ADE4DB0A9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5" creationId="{F1CDEEAB-E325-BE08-DC3A-96E30768B66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6" creationId="{D67F2D24-8CFD-58D4-EFE2-0A3180C0C71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7" creationId="{1799D895-91F3-DF76-27C9-FE2D23E5D1F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8" creationId="{9509167D-6438-650C-7960-29EEDF790C4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9" creationId="{8731FBDF-E3A1-9C5A-ABAB-4DAB8B9E582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0" creationId="{C127A8ED-74B9-89BC-AD6B-7EF4B309929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1" creationId="{8CA4A96A-32C7-7D50-7D48-02419905524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2" creationId="{B509E95B-749B-B500-89D5-0DBF884CE3F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3" creationId="{B4CA872A-876E-2A28-362A-05ECC02E7C0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4" creationId="{D3F13062-AE7A-8E7C-825E-7A64E4B477B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5" creationId="{A632B6C7-3FE6-FFAE-F6A9-D412BDEA205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6" creationId="{D7F94DD5-89DE-85E7-C686-C04F4F3F631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7" creationId="{62A70387-6980-E5C6-33B5-926504736AE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8" creationId="{ADB1CD5A-32BF-1DC1-B278-A2E112CE0D6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9" creationId="{0272050F-1F31-4FD6-14FA-813CFEA343B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0" creationId="{B0BF13ED-C7F3-B72C-5069-2676D845518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1" creationId="{E4BC9374-4F24-6C48-8357-0CEDF83FEBC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2" creationId="{5D3B3527-83C1-9424-2A5E-A90C0FF7942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3" creationId="{1C6BAD28-E177-72CF-B2E4-19F15DD1176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4" creationId="{572B6820-4A9D-E487-2A7E-208FA7D3485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5" creationId="{A5B3572F-49D1-FEBE-40B3-236224E3E5A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6" creationId="{3595A8BC-040E-68D5-33E7-48D3FC2C9DC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7" creationId="{AEA00E8D-0E8E-B41B-7546-27CFA4D55F2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8" creationId="{06088CD9-9CC5-F825-09B4-0C9CD7B6DC0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9" creationId="{7E1144A3-C6D5-9C9A-CAA4-9C0FA711712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0" creationId="{22D66CB8-5F90-67F4-4260-0280872233A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1" creationId="{A45D530C-C5DA-96DB-C8F2-08CC75A48DF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2" creationId="{49ECEFCE-04CD-DE51-78B5-0080B758F66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3" creationId="{30628749-6EA7-1ABF-EF5E-4B38028E5BD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4" creationId="{7AB7FCD6-618D-53A4-BC30-B9538F469AB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5" creationId="{A0F87812-81DA-1EED-A958-5FAB97AFAC3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6" creationId="{3804D8FB-65DF-9B70-56DD-0769666AAC7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7" creationId="{B52AE1EB-A23F-D7E6-1C84-303750E6678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8" creationId="{65F52AF1-7A7A-45D3-0D3C-78AE186BF71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9" creationId="{CAC666F1-5163-DDE1-52F6-87EBC39B5E4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0" creationId="{9A8E12BC-3EEB-5249-3036-A0A4BC2D939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1" creationId="{AC171215-DE97-2E16-450D-66C30D686F3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2" creationId="{15F37E9F-626F-E6B4-B6E9-8C2FB29F731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3" creationId="{DC544B62-8D12-3428-DAF5-3849EBBD177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4" creationId="{35F7B210-C8BB-9AA4-667C-70662215B29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5" creationId="{5FCD6CB0-D33D-D630-A407-D8632875FAC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6" creationId="{19553C58-287D-BFD2-7903-1D37F68BE37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7" creationId="{AD727C3F-743D-488D-160E-01DABC82426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8" creationId="{ED1784E3-0C5C-C3B4-D556-9D1D12CB1A0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9" creationId="{18824781-8ECF-4798-212E-217B8B21A5B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35" creationId="{DB3E292B-0F56-C303-C90E-8F1FC691069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36" creationId="{2715B6A9-259A-C55F-EB2A-8CA18EF2E6B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37" creationId="{0ABF5DEB-B117-B436-E362-F10B391828D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38" creationId="{BF43B6EF-5C86-FF14-4C99-6764B9F8503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39" creationId="{1CFAEC47-48F9-0E4F-9418-15629B95155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0" creationId="{00FDB222-9317-E50C-3218-D03C2F89BA4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1" creationId="{8A064283-C6F8-AD10-59EB-2FADC0C97D2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2" creationId="{7D173639-4CC0-B768-3962-9F70371575A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3" creationId="{80DE1493-73B8-3621-453E-204ADD74E18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4" creationId="{B57DF4B0-3212-CD3B-83F4-4617BE1CF5E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5" creationId="{8E6A8101-7B12-0EEF-46CC-F9B5D4B1832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6" creationId="{87ED0782-7C90-2D03-6B9A-37FA2B7B4BF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7" creationId="{73EE448D-C5E1-800D-204B-57E8153C694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8" creationId="{7221F680-6395-64D0-978F-8709668A3E7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9" creationId="{788007D1-E674-9CC3-DFED-07489E92811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0" creationId="{7BC83A0D-034C-C87A-F588-A8C95869DC3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1" creationId="{385070EB-5941-E29F-3BA8-06D28BC0D79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2" creationId="{39559F02-DBEA-6E43-F2A2-33875F1F423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3" creationId="{83AC93D4-0CB5-3A45-46DC-ADCAA85C8F1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4" creationId="{341D76B8-92B3-78B9-B798-A2C33A9C850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5" creationId="{A1F5D4FD-7997-1BB4-EA8D-CD400A5A545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6" creationId="{BEA42D62-81C8-B2DF-5D68-B2C72530767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7" creationId="{B0D9CC7C-489E-9A6C-7B79-7CF67356A07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8" creationId="{B036C5F1-B5EB-0F5C-32FD-5142213B0CE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9" creationId="{464B8558-BAE7-254C-4281-5FAC9F5E0A7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0" creationId="{C7FBC4B5-59A2-0713-1797-2CB6CCC933A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1" creationId="{22664444-3A3D-BF1E-9AD5-602CE7D6322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2" creationId="{C0C3292B-00CC-64E4-0ACD-89002F193DD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3" creationId="{30C8F8ED-26A8-F33D-4B6A-E2D955B0183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4" creationId="{386C5D9E-A46F-1408-76FC-156F975CFEC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5" creationId="{527DAF98-71C9-77D6-FFB3-E20FCDB6D70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6" creationId="{AB7149DE-556B-111E-288E-E0CCBBB27CF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7" creationId="{EC8FE97C-AEC9-9135-31D7-4A2C433905F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8" creationId="{D649E1CC-804F-8BF7-DF09-B50DE7C0D30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9" creationId="{15C962D1-A405-9C40-3940-7093BDC2C4E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0" creationId="{B02338E8-BC2A-390C-60F4-47D38967ACE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1" creationId="{A3F02628-3B33-4006-DED1-C3086DF426E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2" creationId="{768C6EEE-6D82-CA93-E33B-69B9E498920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3" creationId="{6E12ED9A-4254-5BC4-735F-10B7273AE67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4" creationId="{9908D798-D07F-9A05-1BD4-E317AD31195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5" creationId="{D9850931-49DA-91F3-CCC8-3EF10429183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6" creationId="{62109D3C-B206-E77A-E96F-C70C206FFB2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7" creationId="{494622D3-869E-5C4C-084A-5CEFD5ECF94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8" creationId="{E06FB4F5-354C-7CE0-ED1B-D6F207F4F72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9" creationId="{9D3D3A27-691D-6D2B-ADD7-6ED336DB3DD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0" creationId="{FFF82B91-52B4-7FE3-9346-31388BB948C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1" creationId="{E27AF4D9-F029-20A5-2E9E-282898BA3DD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2" creationId="{0685FB67-DD2F-D5CF-A858-64DDBEA0BD7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3" creationId="{1865A4FC-1142-D9BB-52E0-BE3E86E83AF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4" creationId="{9E1D9133-195F-E585-2484-47C0AC87E0F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5" creationId="{085248B3-757C-22B2-73E6-BAE2981BB41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6" creationId="{4ACF31E7-7892-4229-90B6-5ECBEF35B0F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7" creationId="{7E5539FF-8250-D585-65F7-904349B7A58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8" creationId="{47D17643-4E7D-FA8D-27A8-0BB6D82968D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9" creationId="{A8DA8A28-3076-A16B-0468-538E4F58DCB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0" creationId="{DCEFB9E7-386C-28B9-7598-7E68C35D1A4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1" creationId="{EF5B2774-2670-772F-F424-91AA550C51C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2" creationId="{75499B74-6FA4-B0DC-0A8F-77473533F0D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3" creationId="{8DDA97B0-5836-7C71-B96E-C94C088AE38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4" creationId="{B5CB1F97-9ED2-E3CF-E9C6-0F0C294039A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5" creationId="{4947E6BC-4288-FF39-5969-3D2E2C07FB8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6" creationId="{11491320-ABE5-8E6A-1DE0-6A6346D5189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7" creationId="{F9851B85-8941-D546-3BB1-B324EA9EA6B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8" creationId="{2543A5C6-0376-5720-B67C-C39B2922D20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9" creationId="{741323F7-77B6-1C07-E7A3-B28A634E914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0" creationId="{A2FCCE29-096A-D701-1699-2585120E052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1" creationId="{66BD6113-E4EC-ADAC-D7E2-AC6B7FE780E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2" creationId="{A2AD375D-1705-E449-A87B-B2DE0D27D3E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3" creationId="{69A21FCF-87C2-BA1C-9401-2CD14A7C773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4" creationId="{A6E967D6-1AE5-1536-F5CF-3F7E1FC483E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5" creationId="{B0A43B90-5141-4358-DCB5-E3E21AB60D1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6" creationId="{A2B09A1B-CBC6-3FA0-EF0D-050BD2096AD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7" creationId="{3D94F9B0-365C-5081-30BB-5FEAB1C0126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8" creationId="{5E0F90F0-118D-734D-DA35-0F696558B2D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9" creationId="{795C7BBA-EA49-F459-2C72-96C88993785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10" creationId="{E1CB5C20-AAF7-53BA-6788-3E750415717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11" creationId="{BDEEC35C-7F0F-7567-A369-8DB877C4689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12" creationId="{4E9B5477-02E0-167D-4C84-871FB870C9C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13" creationId="{0063E378-BECA-EB67-3A2E-71BB1F912A2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14" creationId="{85CE4F0D-7293-059D-8096-D26D2912158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15" creationId="{2A372670-24A6-910F-4C8A-DB6EAB9B949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16" creationId="{80159C15-1C0C-FF7D-2709-063F1DB145E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17" creationId="{8214EBD1-71BC-6934-D44C-0997400C8EE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18" creationId="{8AF22D99-E22A-FF9F-3825-7BCB736D199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19" creationId="{9CCAB07F-AE22-9178-93AD-A931CC2DDB1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0" creationId="{00E64A96-EF61-7942-61C0-23F52D9789A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1" creationId="{898F3D38-7169-CBC2-CB16-D87C54258D3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2" creationId="{40D09B29-827D-5722-40E6-14DE1ABAA0F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3" creationId="{004810B5-35D5-1B6F-D89F-84628161E49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4" creationId="{48111BFD-869B-72F1-7780-D487474E215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5" creationId="{C45470F2-55DA-C7D0-457D-DE970B2D7A1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6" creationId="{C50DDC80-DC8E-F9E9-5297-02AFD197E33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7" creationId="{4A9FC4AE-A8DB-7B8A-F585-1C48EDAF950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8" creationId="{F33FE103-A3BD-DAA7-95DF-7D24068096C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9" creationId="{DAACB390-A2D8-6BE6-05F3-E2874596EC6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30" creationId="{13498DCB-D61A-359A-49B5-23DACCE7906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31" creationId="{595C6A91-860F-ECAA-CE7E-96A87250E147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832" creationId="{D632092A-00A3-36E4-A05C-D145390D18C1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833" creationId="{F3A1E7F3-21DE-8B7B-CC00-211D3EA3ABA9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834" creationId="{906706E5-E8A8-9F39-9FC6-902E398388ED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835" creationId="{3DD76FB3-7FD9-97D8-07B1-96055DC1B3C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37" creationId="{E8280A3C-7582-B922-8C41-B3896BE34F2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38" creationId="{26F38B38-015E-865A-8179-19D58398DDA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39" creationId="{ADEDAB7D-E612-CB3F-785F-54F579C84F1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0" creationId="{0AEC53FD-4407-B075-9A9D-6B365B073F6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1" creationId="{01B7E862-2C9F-CB37-2977-C6CFCEEDDAE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2" creationId="{28AB34E7-5D88-2E9D-2449-061736E63D2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3" creationId="{8882C6F2-48C1-0A81-4FC1-9395D718DBC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4" creationId="{85174827-156D-9B19-13F8-B5FC1E5922B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5" creationId="{FA0ED5F1-732E-A6B7-3355-24C26082076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6" creationId="{BD035588-BB3A-727A-FADE-CEFAAD72DF3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7" creationId="{CADCCF1F-477A-2076-FD80-62E38457331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8" creationId="{A50BEF65-ED72-C39B-F837-E62868B0B81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9" creationId="{D62B6E6C-4424-C5DB-79E0-0BFC48830FD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0" creationId="{CD9D6F4D-625D-6CAB-A6AE-233B77A2C00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1" creationId="{6D06D51C-00E0-7D66-0D4D-F2E88256530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2" creationId="{0FFE602B-E647-986B-BC19-0E8EC220CAF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3" creationId="{0A006C33-3829-CC7D-3225-28FA5EFB26C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4" creationId="{94143F5D-D3E4-7D16-2FCF-98BB8B2218E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5" creationId="{64A02243-99FF-E2F1-E2B3-8468B9C1776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6" creationId="{F3608B3B-77A1-9792-B2B5-A52FE3CA4FB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7" creationId="{E8A6C54E-1C67-96BF-40FC-84852F8BC6C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8" creationId="{E5F49C6E-C475-1D9B-1770-A5F50D05152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9" creationId="{4FC740CA-7BA3-6BB5-F164-99462A2DC96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0" creationId="{960F465B-D420-411A-64E9-404C4267CA8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1" creationId="{3473E526-7186-8AAC-08F0-91537F86666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2" creationId="{8D168C24-99E9-ADCF-D75F-C2648634777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3" creationId="{9F6337C4-35F9-2B1C-0B46-A310499DDD7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5" creationId="{57D36CDA-B731-2244-EACE-A34FB1320C2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6" creationId="{95A1DDFE-C7E6-F10D-C9C0-ACB37B70144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7" creationId="{5A807D98-98A9-F987-DDC3-68D9992BDE4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8" creationId="{E8D22BC7-2429-08E8-50FB-26BF5395886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9" creationId="{D481F688-EC39-F1DC-070C-D588316901A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0" creationId="{4C76446F-E4B0-3385-6158-CE2FA069B3D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1" creationId="{284AD60A-7F4A-73BE-1D9B-F5A89E5E3EF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2" creationId="{A5CF787D-9CD0-7E1E-57DC-FDC8B0CC90E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3" creationId="{1A1F002E-33EC-ADF4-5D88-D1A06D61BA8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4" creationId="{E1ADDF3C-899E-1434-DE9A-E20ED5B90E6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5" creationId="{335E46BB-E7B7-C508-31D2-3F273C67F5D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6" creationId="{9877B743-0742-DBD5-4F4C-FD53594FD64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7" creationId="{9BA1AEC2-C3BA-CD65-498E-DFDD117AA56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8" creationId="{8385DC2B-63C6-3B18-BFC4-6E5A7D93B51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9" creationId="{2565A531-BB6B-6A08-A6AA-4E12369B376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0" creationId="{E0224270-C2F0-DC5F-4F7E-B489CC8F2B2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1" creationId="{1F896FF6-E0A5-3465-33A4-06BFE162473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2" creationId="{4D683128-2ABB-2987-7743-39B143BFD1D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3" creationId="{B012C06D-560C-7D28-E7C3-4769A96DF42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4" creationId="{B924C9FD-B4A6-7692-C6C4-635979EA505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5" creationId="{BE3C1952-25DE-A2A7-8DC7-4A4CC1BD48C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6" creationId="{AF9CAFF0-244C-5AAD-6A93-46294C7CFB7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7" creationId="{E12BFE5A-8E31-C864-607A-79F243EFFD5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8" creationId="{05B2033B-ECC7-0982-0126-C61A201402D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9" creationId="{BC42AFCF-81CC-4BCF-5520-76EC8D47728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0" creationId="{30512733-2E43-DC15-343C-2ACB7B0808E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1" creationId="{4A04CF0D-2856-DAB1-2703-74BC39540C6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3" creationId="{B2E52A2B-8C52-7F66-61A6-4752A23D3E0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4" creationId="{721B6B2B-FA35-17D9-83A0-1F404EB77B9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5" creationId="{A62DDB11-B6AF-B02C-E052-3A393D1333A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6" creationId="{FE2116EC-18C9-CE35-465A-1C5796E9418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7" creationId="{8385418B-B054-7395-6ED7-E8C867EEDC1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8" creationId="{CECE46F2-CAA8-38EE-FE4B-5540518C881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9" creationId="{FEE7D2FE-F865-6310-1450-F451BCC8B8B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0" creationId="{3D00AD53-68A1-985C-8495-9C2356B6A85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1" creationId="{C1593D72-D4C2-05FA-7D7B-2BFE70C1CCB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2" creationId="{F42380B7-3836-7A58-AFF1-42BBA07D465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3" creationId="{C7E757EB-CC00-9C28-ABD1-5D9642A4465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4" creationId="{4C4976B9-C277-BF05-5C38-C127821B565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5" creationId="{0728D994-DB0E-0605-9C61-E93AC790317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6" creationId="{5CF26E7D-F47C-F5D5-D316-595CF6AFE4B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7" creationId="{2AC10DF0-48BE-1027-00ED-8DD71CBA004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8" creationId="{9518B91A-FE26-80AE-07CD-8CE3DDFDCCE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9" creationId="{90412448-D686-56A1-00AE-FF2BA183A59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0" creationId="{3D17CACF-48B6-B3F6-94F8-FCB559C45C3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1" creationId="{D12505E5-A3C0-BC35-B5BD-7DE645BE889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2" creationId="{1D297E46-70AC-A41B-33DB-D0A0F04E663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3" creationId="{76530989-891D-22E7-BFA5-2273A343DA8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4" creationId="{C79AEE6A-52F8-F969-BA11-7F9C31892A7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5" creationId="{375133E0-5C16-F29A-E15A-14554910848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6" creationId="{CDB2A176-11FA-72F3-8171-22DD34E8E6E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7" creationId="{5C7608D2-B6AB-9A5A-CF71-FE5178270F7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8" creationId="{7A060A4A-8D05-5828-D7C0-FDB13BEE4F6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9" creationId="{78CB0F9A-2C7D-092D-111F-2227BE94CCE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1" creationId="{1F53532E-B60F-CA89-A7C9-092D37196B9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2" creationId="{970E3B3B-849C-21AC-5BEE-DE984AB638B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3" creationId="{B4454499-C0EB-ECEC-132E-3554EDD9A0E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4" creationId="{3FF9C171-E52D-2CDA-10F2-4A7F86FB499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5" creationId="{64E8DCDC-330A-F51C-4393-0B34DE71594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6" creationId="{8812F068-3455-1137-5135-9FE35FDE359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7" creationId="{C63B9F80-41EF-BA8B-5932-086F023846C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8" creationId="{FEFCEF63-1EED-242B-BB4B-DC111E9202E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9" creationId="{16456570-70A9-07B8-7AE8-2324307D9E4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0" creationId="{67995C4F-8748-D5ED-B414-05B8579A05D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1" creationId="{5A544543-00D7-4564-409C-B85FD740190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2" creationId="{283299FF-772B-3D65-D48E-9AAB3CCF0AA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3" creationId="{82A09E74-50F1-91C1-F786-EBA6D988108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4" creationId="{0E6FA405-232E-8CEE-95B2-45C7509F2A8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5" creationId="{D7C14E7C-E2BF-9016-5D6F-DB8D61A7745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6" creationId="{70D03CFC-B48F-8C15-A9CC-E4B5F3932FF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7" creationId="{567CD2B3-5D7A-B981-5E4B-AA936CAAD75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8" creationId="{A5CD0E4D-8C77-8486-2902-37F073F8709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9" creationId="{5180DB7E-351E-C59B-7736-05FAD53065E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0" creationId="{4F2EB017-69AB-B0A5-BD90-BEA17E958E5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1" creationId="{BB91249C-4B2F-9F3D-23D8-D043279404A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2" creationId="{63DA46BF-6AE1-8430-0AC8-6FB3F312E01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3" creationId="{2A8AA603-BF95-F3C4-580E-5495B94A635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4" creationId="{486C7906-616D-E5A2-EDA0-E3207456A0C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5" creationId="{204D98B0-C1D2-7B00-04D7-9E2DC2E37E7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6" creationId="{57E36F7B-7770-5AD1-0125-253066EB71C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7" creationId="{C37DFF27-E4B3-794F-AFFC-F1422681E40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9" creationId="{1083CC33-F1C3-7764-AB28-FF2833C7D92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0" creationId="{AC56F668-2406-7393-303D-32D64FEAC9C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1" creationId="{7372B0D7-6575-9A1D-8966-23A1834D67D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2" creationId="{9E7E6DC3-7299-4C29-21FB-C52D808ED4F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3" creationId="{771D0A1B-25D7-5962-9B56-EDC3240D08A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4" creationId="{16E78232-EFD4-9392-CE15-F43096E02B6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5" creationId="{9A7ED507-E45B-D619-0D59-787AA536705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6" creationId="{029236B2-D7CC-1321-885F-51E07E4151E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7" creationId="{D33B6CF5-367C-43F8-8DED-E465D25C269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8" creationId="{14E8D5C2-EAD2-30AB-9815-1150E5DE5AA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9" creationId="{D972EC43-769D-8A91-DF28-DC34AA34252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0" creationId="{F65859B9-E24C-3DFC-DF48-4068BB39EB8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1" creationId="{ED6C4A02-7E5C-28DE-7733-BC5B4A3A8F9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2" creationId="{D6586C29-BA8F-52F1-1164-731EF144D17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3" creationId="{5B4356A2-8BB4-EE01-1CBB-36E49E683D0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4" creationId="{F10DCFA6-FFF8-8538-1AC1-F3DE1A62B69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5" creationId="{13EAAAF9-2D05-2CD5-5CC3-598AC4FDCD6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6" creationId="{41D207A2-0068-785B-8981-B188794B254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7" creationId="{13F09D8E-2FF5-4E8D-CDF7-E22569EEAC5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8" creationId="{D0349D02-C186-13F5-139E-B9B85B51927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9" creationId="{E7C876C5-35D8-90F0-3D69-E1B32CF50C4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70" creationId="{C36371E4-F6ED-2BF9-6033-A5629FE8616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71" creationId="{E31E15C2-E055-176B-3C62-F9EC3F7EB37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72" creationId="{1DBC328B-A393-EECE-B4D5-4EABC5506AA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73" creationId="{D8D8A01F-DB5B-813C-9009-A0BA5BDC4C4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74" creationId="{1CDD7098-048B-9262-C1A3-C062F94F426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75" creationId="{67D0EFD3-E47E-62FF-A723-51BC857FECF1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77" creationId="{20396F52-C9D7-FDC7-9BF4-40F68CA74D05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78" creationId="{9F20773C-12DA-7B07-BCDF-588FCD9C2BF9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79" creationId="{C086819D-5AD7-0FC7-CDAD-ABE192BD89B0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0" creationId="{23A5E52C-E602-2867-EC30-F88E0E9C9B1B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1" creationId="{91D2F2B4-87AC-890E-8801-F3F85BBB7C44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2" creationId="{B408D1F1-AF2F-6BCE-02CA-54A78C14CABD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3" creationId="{7FDB095C-CE89-44C7-D9DC-C19A26459E6B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4" creationId="{2BD56C5C-B4CB-93CB-2A7B-249CC2526805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5" creationId="{A4BDB863-8192-A6F3-E264-CC151F9510C7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6" creationId="{4E30A1CA-15EB-D906-3E7B-96D0FF39CD25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7" creationId="{C32E0A37-7450-4F57-1C66-007BC55BF0D1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8" creationId="{4890E1EE-2BF7-21D4-D3B7-68352F7290F2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9" creationId="{BF7DB501-770D-5C8F-6EBA-8D4700CA282C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0" creationId="{35E19FAF-0B21-0AAA-BE7C-3656FCF83858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1" creationId="{FB9FAE59-5D97-780B-E0A6-F076AFC726AE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2" creationId="{D8A09C96-0330-3B49-FE4A-12E9F683B337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3" creationId="{AAE7CD10-FD73-A01D-15D5-446EE464ED98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4" creationId="{16F00664-A83A-A0C2-4669-9396056F148A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5" creationId="{DFA080C0-5C63-04C7-1659-E83072BFCABF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6" creationId="{ADC21E44-EA3B-9834-16DC-03E54F044C24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7" creationId="{53BB295B-D453-3B54-3ED2-8483FAC14E99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8" creationId="{BF88598C-1BDA-F56C-5AA1-920B23266E52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9" creationId="{270A34EF-9BE6-0368-CA78-F64F0F247BDF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1000" creationId="{05D6D39E-7EDA-C9CD-4F7B-ACD4721885A5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1001" creationId="{DBB64B61-97ED-36CE-0E2D-B792086CF6F4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1002" creationId="{09747C2C-4AB3-683B-CF49-D263B06A4E60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1003" creationId="{C585F8DE-D941-72FE-1FD2-F24260641A7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05" creationId="{1E13582A-1F52-3E39-B627-1251FFA9D46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06" creationId="{4555E5E0-0A24-78C5-D8E0-FF66D4B07D30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07" creationId="{63F44ED1-17F7-5298-7F4D-ECBA2252B143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08" creationId="{CFE9241F-BD97-C0A5-D674-A80A74E39B21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09" creationId="{DF0A5D37-D0FA-3D1C-8511-A3724D21AC83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0" creationId="{FD52C4D0-6AB1-690B-7962-FE5DFB08312B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1" creationId="{D6700A12-9EA3-A595-00E5-08D2170ED462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2" creationId="{B337F6EC-60F3-0BD3-20C4-E55E82286A6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3" creationId="{0849A332-089B-1FC3-B68E-D89CA60D1479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4" creationId="{0333EE11-361B-BCA4-EF4B-FBD82B08CF8D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5" creationId="{4053ADBA-6C8C-5AE7-C183-B7966736077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6" creationId="{8362118D-76CE-21E4-3087-6920AF5C313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7" creationId="{E708613C-60ED-F805-9D6B-2D32EAD67FDE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8" creationId="{400FFD63-5896-9D13-E918-16D6C9D066A2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9" creationId="{AAF83CB0-B9E7-185B-921F-BB6884DA7C00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0" creationId="{3BAC516F-7727-769C-A293-4C5322D31C45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1" creationId="{273BBA00-71B2-B7A3-EA58-AE9D5B6F4734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2" creationId="{1A54CEBF-032C-8EF0-9A76-6AEE7857F76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3" creationId="{43CA9040-7FA4-9C6C-9FA5-E26CE2D9B184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4" creationId="{A75D5F88-1658-B728-C710-E25141BEE97B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5" creationId="{76267010-8CD1-CAA6-CF94-F49AE541C87A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6" creationId="{CA968C0F-7DB3-A4DC-2D67-AB5857D62C3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7" creationId="{725CA03F-12AB-280F-2855-498FE7234E2F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8" creationId="{5F9CFD93-477D-CBD1-787D-EC879354C6EB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9" creationId="{8BBD30C4-B02F-83BF-DD45-31274B7853F9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0" creationId="{B2D1C424-FD95-C453-BFE9-828E8FA917CD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1" creationId="{8FAA9F0E-6444-6245-85AB-EEA9734E2F6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3" creationId="{9B970BAF-E616-3147-2820-D62EA08BCFD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4" creationId="{56987E1A-91E0-EE06-2144-0598523568D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5" creationId="{CFE12932-1405-75B9-1B66-94C09D0018D2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6" creationId="{A0BC4551-8C76-CEB3-82B1-4FE68B15464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7" creationId="{49A281F5-0B08-8455-9F03-509F98411BF5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8" creationId="{B8B6A94C-0D79-E84B-1AF5-E110B832F3D4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9" creationId="{57C90680-6247-2ABE-23DE-ED9EF253A9F4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0" creationId="{4268062A-A33E-7B25-7A8B-9938AC98075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1" creationId="{C28A1C96-EC98-1F6C-90B0-0B13B85A635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2" creationId="{7BB4E557-20DB-EEF5-C8A0-7206AA59CF2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3" creationId="{78B07B01-8169-9A15-DB19-1CDA5B6EB27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4" creationId="{E20E9B3A-11C1-7887-15E7-B1414DE00D8B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5" creationId="{4CAAEA75-3047-4046-F130-2DB487EABDCD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6" creationId="{2CF40E07-5CA9-D18E-F312-7C80C16D7213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7" creationId="{E2AA66BD-5FA6-D111-A1C3-E2EF3D89CF1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8" creationId="{3D44238A-A4E9-73C0-6FB3-18F094EFC7D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9" creationId="{9C5443DF-42A8-E4C4-EFFF-29544770E3CE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0" creationId="{A3453359-BDD7-AE71-ACC0-BB517E2309FA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1" creationId="{BEF4C95C-2C6F-3C69-A8A5-8EF4A6F6BCD5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2" creationId="{92A362FB-BEE0-5535-98F6-8AB78DCBF71C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3" creationId="{31E7CAD4-7266-B3D4-C075-2927C1D33F0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4" creationId="{117508A8-F7C3-72B2-D9A0-045347F939F0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5" creationId="{2395D723-C0DE-ED12-6531-D05C2A9A6162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6" creationId="{91370564-4082-8462-6713-0BCFFE893211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7" creationId="{0427CF68-9975-CC44-05FB-C3754C80D153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8" creationId="{41E60EA5-F574-B4CD-297B-B7C34FEC3E8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9" creationId="{FEC9BDB6-295F-3989-7B7E-6E3C4B14E60E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1" creationId="{88269BD6-67BF-6073-B81E-A309C8F39C8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2" creationId="{7073E8AA-7DA9-41AD-FAFE-A779387505E2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3" creationId="{00545A12-3B92-35BB-CAE7-0E5C786C077F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4" creationId="{C919E8EB-283E-523F-2753-6BA413D5229D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5" creationId="{17595DCD-8A09-2719-5A3C-ABCC4BD6AD5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6" creationId="{12D3ACFB-72DD-807B-3E4A-6F942D7E687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7" creationId="{792E6367-9DF1-0B77-9185-FC3F642E118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8" creationId="{F1EAADC5-D920-2C16-C467-F18E6F1FE0C9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9" creationId="{427DA8AB-D7DB-D42F-3DBA-D57E832F7389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0" creationId="{A8AB0DAF-37AA-56EA-89E3-A2CF7B02F94C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1" creationId="{2F9A1A82-1D45-DCB3-C86F-85248CD08419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2" creationId="{B00D3EE2-D7E7-4632-3DF7-34F0D77CF14F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3" creationId="{938049FF-76CA-7FC0-CC43-D29601AF2FB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4" creationId="{A022CFDB-DDCE-686F-F835-C3315BDB6461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5" creationId="{E0369862-49C5-0977-6B37-093FFED85113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6" creationId="{8FBE60B1-8BB1-628F-4F80-71B452C3010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7" creationId="{350BC70B-41D7-D7BC-C1E7-5F6FD41E0DA3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8" creationId="{9D8D842D-F4F0-EC4D-3097-D90F8B316AFC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9" creationId="{461CBAE6-35EC-A28B-5D0A-CF8E1B2F6BA1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0" creationId="{E7F98405-85E6-9978-5B97-4A65AAE1B6DD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1" creationId="{C9ECAA30-6AE6-C6AA-37E2-98B4FA28C711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2" creationId="{D87ED296-5CF6-4F32-8B4F-6AC2D1505902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3" creationId="{31A2D632-6ECA-4FBB-E936-16CF1139475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4" creationId="{D7075255-6D7E-FB2A-50DF-CB1DF45EE711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5" creationId="{178F835D-3209-871B-6FE4-77CC4994008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6" creationId="{7CDFB033-FBE7-BC5F-7A65-E264514BB221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7" creationId="{BC8DAB36-D5E7-F628-E2EA-37800BEDEA7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89" creationId="{708A27D8-6CA6-23EE-7157-A2A07D14B8A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0" creationId="{F8472BAC-EB1A-4D7A-9A76-F782AFD9190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1" creationId="{F5DDB8C4-F32F-4518-C721-C290AC3F44BF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2" creationId="{AF944EE4-72D2-5B0E-CC2B-351AB21CA75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3" creationId="{A82C1C9A-8000-03CA-0594-23981E10E80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4" creationId="{F90B33CF-E603-7AD3-FCCE-E7A3A407EB3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5" creationId="{D66D440B-B61D-216A-ADC9-B74A868CD353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6" creationId="{DD997BBD-C7A5-1DC8-3F33-A8DFF2D29BB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7" creationId="{DBD2FA45-B071-F8DC-4C9C-800DF18FF923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8" creationId="{4969AD73-24B7-26EE-0BFB-E8AF51024DE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9" creationId="{000ACB27-BE66-7558-AC94-2322F318A50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0" creationId="{63AEDEF3-A5EF-31DB-76E2-969ADAA2E10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1" creationId="{3C8AB631-3487-BC9D-A77E-C5B54B466E75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2" creationId="{5B855FE0-6C98-2445-D78B-D606CD45DB3D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3" creationId="{7637686D-7AD2-4489-70C4-5635EFA54FC9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4" creationId="{0A444E07-D9D8-48D7-691E-4D7A7FEB46E0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5" creationId="{C1B24650-3306-74D2-2E94-B0DB3C50B8E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6" creationId="{38C1CEAF-4632-D1AA-3BAF-72F207DEEE3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7" creationId="{8EBBC008-0EB1-8158-B851-DDEECB6A8E4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8" creationId="{DEC3EA81-4CCB-0C71-6F22-270D2766A46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9" creationId="{28FA261E-4CF5-D2D6-9AD4-5BC696216A88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0" creationId="{85371470-9B76-AC73-984E-F555BD11CC8C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1" creationId="{3FCC2E6B-77E8-B19C-4FCF-31B81A0FCE8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2" creationId="{2875908E-2D9B-2205-1036-C2D924D4CAF3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3" creationId="{407EF621-88F5-5709-E8B9-602245E51A8C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4" creationId="{F37E4F64-C1AB-4194-9F9B-98B60CE6484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5" creationId="{C864E520-C3BA-1550-F3D5-E3D7689D617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7" creationId="{93FFA7E2-EC74-1437-8D30-CF6B9FBBEA48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8" creationId="{FFAF465C-0E07-7450-809F-9CB19862FA2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9" creationId="{D7F12813-6F78-C2DA-1915-9AFC2D3C398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0" creationId="{DE15C6AE-8751-DAC7-0605-2EA7C1E9FCD7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1" creationId="{732803A2-1E60-6427-1FA4-379A2D8F416D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2" creationId="{7F655A97-2065-AA9C-1D2E-FFFF8E087FFF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3" creationId="{9A957F37-C487-7F46-BA87-433329C05BA6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4" creationId="{8B44FB7B-E781-828D-AF9D-089B205D12C4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5" creationId="{D2C1EEC0-3453-946F-874C-91D6E46243A4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6" creationId="{EE384F44-4D2A-A08F-02C3-C8F52C097775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7" creationId="{13C48FA6-77C6-3444-AD39-9D82AE98EAA5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8" creationId="{5B1FA5E2-2CFA-CCA3-1A5F-9D1CCB123E4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9" creationId="{0B65DBD7-928D-CC72-AFC2-FD65BD8CFB79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0" creationId="{37C0F596-0212-6EE7-43BA-8F3EF953CBE3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1" creationId="{3DA4ADE1-FFBF-0060-99A4-189D390AD4A5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2" creationId="{53CCA389-573A-6508-EBA1-2D50DC8AB678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3" creationId="{FBA828B6-BF75-7952-E181-D60FBB88F8FC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4" creationId="{1503743B-39F2-C541-6910-49DC280D5E65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5" creationId="{1BCF5765-42CE-E760-1EBE-A2391E196CB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6" creationId="{55E715C7-589E-7643-4192-E4DFF1D37408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7" creationId="{59D8176A-F4F1-E75B-293F-F41DE9ABC7A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8" creationId="{4DB014E8-1683-9507-B609-3763885A0A7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9" creationId="{9CE7356A-878D-CF2A-6729-A0BAFA85056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0" creationId="{C8901ED0-9F63-AFBA-5091-A25B97CED31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1" creationId="{D1912A3A-D4D7-33E8-1791-14B9DB294A65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2" creationId="{1178472A-B679-CDF3-7081-0EA5404BE651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3" creationId="{5C495FD3-D407-5F09-5B41-5E774DC39F23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5" creationId="{53AD9A0D-CD5B-CBE4-BA10-F5E12F5EB8C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6" creationId="{12B03324-8925-BE88-F2DD-67A7BAA7173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7" creationId="{FD59497B-63B1-8BE7-51FE-C848FD80F710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8" creationId="{20074EA3-CF34-3055-7976-0FA3F638ECB3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9" creationId="{2F352903-1E2D-19AC-D274-08F4E302EDF4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0" creationId="{DA87BEEE-EAC9-A01B-D3EA-E55F4F73A9B5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1" creationId="{78AA83F5-6DA8-6C9A-8B69-F0DDF06AC377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2" creationId="{99C1295C-F595-2F4B-A894-B5FCC8A78DDF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3" creationId="{FA9C8069-5AD2-47C3-66D6-11C4B09C642D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4" creationId="{8D361868-06C4-B6C8-A3BD-A1FDE5FD92D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5" creationId="{87A86037-71F2-9F69-D88B-EEC3E64140C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6" creationId="{A96AA80D-F445-7A19-16DB-DC11FA4708D4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7" creationId="{749B3CD7-44A6-B050-12E9-9F2E1B3A9C40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8" creationId="{67B75AC5-C7F6-CA0C-7EC3-1158CD9E59E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9" creationId="{56413E97-2E6A-7225-8A30-832F02C7E87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0" creationId="{841CDFCD-CE04-DAC1-F116-E9784D2D162C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1" creationId="{FC216433-1593-2975-FD65-76BDC08A066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2" creationId="{7A7E5BD9-251F-CE4F-7F42-299A9B225ECF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3" creationId="{CC3C15CE-9FDD-31BD-97DB-2A909A8D9F8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4" creationId="{48303D36-12B3-3F89-DF8C-A98C3C12BB1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5" creationId="{45E9297D-776F-20CB-1579-E76777CCCB16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6" creationId="{81E9646B-CA9F-E03D-35A7-6E1472F7B7A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7" creationId="{2C72E22E-907B-79C9-46C3-A4B165EF133D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8" creationId="{F23F1D87-F8D1-CCF5-1FC3-E4A6B658D20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9" creationId="{533DABDE-E327-DF7F-D7E7-A27F3B2DAB2F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70" creationId="{C02516B1-18AA-8582-951B-473755C09888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71" creationId="{B715BD7B-0191-CA92-596B-4CDA8964948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73" creationId="{7E1B2F51-37DF-F9EF-5E21-B958A3D52BA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74" creationId="{E09C8D3C-C86A-E09B-AE71-5298F5DD0FB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75" creationId="{867929D8-4885-0C42-9021-813B8BA4910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76" creationId="{F4538668-24A3-2576-404B-1BB718ED8D5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77" creationId="{E922B0CD-208A-1CF9-DFDF-8891CB691F9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78" creationId="{6E403DD7-4186-278F-03B3-941C74091BC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79" creationId="{7F0F2960-A7F2-FBD0-530C-1F205855422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0" creationId="{6CE923BC-3444-9473-2BC5-C75FFA9D8E0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1" creationId="{21AEA33C-3CC8-0AAB-6737-04E2DFB540D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2" creationId="{B6CB4456-3265-9AEF-80EF-D5FAE5EF949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3" creationId="{900F3EA9-8BB7-9184-9771-1DBA1A0C9B2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4" creationId="{1BA66D68-655A-8580-F484-E263F252966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5" creationId="{D4C944A9-23FE-9EB3-288A-200AB13E8A5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6" creationId="{345CB7C2-D3F2-28FE-7379-9449A76E554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7" creationId="{04238962-52AF-34C1-52F4-E89D6FC60DD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8" creationId="{B73815AD-9B52-A6D0-C4A3-299AE9849AE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9" creationId="{D35FF482-2F17-7B8E-38A0-C0817694DA4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0" creationId="{6FF7AEE6-C990-2497-392B-4B34A7503C8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1" creationId="{E2316698-7CC0-F52C-9BB6-E55CB41A889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2" creationId="{B148B0DB-D990-4CF3-3199-B8BB106AD30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3" creationId="{1382DA58-1473-3286-D1A7-D9DEA326ADC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4" creationId="{F5AB9FA5-FEE3-CB85-8A5F-0894E1260B6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5" creationId="{44D1482C-EA91-6B2D-55DB-8E32C869BCE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6" creationId="{4CFD6F02-0064-2C7F-DC3B-25ACAF1A9AD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7" creationId="{852C2349-C148-5362-A526-C9D74DC6934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8" creationId="{4467C749-FB8D-58F3-60F0-C95F635D8C1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9" creationId="{284FE50E-BA24-7422-2AF3-7B5902C5FD4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1" creationId="{3D004DE8-B68C-9294-6461-FD3F18FD741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2" creationId="{8C388D2E-BF34-C79B-5E35-459B172C83F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3" creationId="{56E768BC-20C3-7337-A542-C0CB4D42FAC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4" creationId="{4F45FE9D-6A39-F259-6990-3DF11EBD164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5" creationId="{7361A395-1107-D586-FC81-0B646AD8743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6" creationId="{5451D95A-5BC3-1C18-C01B-23AD9DE3C00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7" creationId="{A20DE481-5EDE-3DA8-78A7-6972DD8BF22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8" creationId="{6B698F73-E3F1-B2F3-626D-766227CA507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9" creationId="{1ED13F82-26C5-4D70-A63B-B44D274BB76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0" creationId="{F80AB08E-8DF9-A574-DCAB-B8926747DC7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1" creationId="{8912DCD1-B560-9A68-EA20-A9ED9ECD21F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2" creationId="{859B2826-0942-F6B3-4A05-6E63B32BCCA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3" creationId="{5BE18659-52D2-5DA9-84EB-86454851AB6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4" creationId="{6A8B67E9-9571-BFC5-4B2D-4C65AFD3A82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5" creationId="{749D17BA-3575-AE57-03A0-5DE60805BCE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6" creationId="{E5DF0CCD-2B50-05EE-C0E6-A6EC0DB65FD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7" creationId="{E5235210-480A-B340-0221-D7401C444E8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8" creationId="{62960BFC-F1A2-CE82-B5AC-220520905C9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9" creationId="{1C3449AF-2E9D-2CE7-8317-3C8ADFB9221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0" creationId="{372421B1-8D43-1E0F-5B2C-D8AB28DA6C7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1" creationId="{6E5B8D56-E07E-244A-E673-2AA9E8B8D7E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2" creationId="{B0192EDD-1EE5-03D2-C4B4-923531282AC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3" creationId="{D63D9C46-CA21-6D39-F38D-28C00F2D520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4" creationId="{95E73103-E11A-7492-85C3-CFCD76E5FD1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5" creationId="{BF1C85A8-6FF6-9118-6851-6490B3A9102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6" creationId="{4B80D8A5-17E9-4EB4-F433-89D3F08BA6F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7" creationId="{55EA4E52-233A-C584-CD66-8D4AC195326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9" creationId="{744B1A63-14CC-1DF6-5F29-0F59C1AA01A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0" creationId="{CE449556-86EE-2148-7FA3-F08E0B9DEAB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1" creationId="{79CCE663-03E2-2F11-C2C4-83410E58B10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2" creationId="{75B128CA-C812-CB49-40A1-5BE7C815000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3" creationId="{82048443-4AC7-C6E4-66C3-17200A54E1C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4" creationId="{AB46F68D-1557-A253-5E9E-DDB979B3917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5" creationId="{6F3E8D79-8917-33D5-6046-9624270E041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6" creationId="{42F3AB67-1F11-8C4C-5F12-28213651619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7" creationId="{CD650287-65DA-97BE-DEE9-DD232C655CE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8" creationId="{36F4C317-2103-C0CB-0DFE-B7F8AEAB1BE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9" creationId="{42946048-2EF1-CEBF-2079-68527696907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0" creationId="{C4FDEB10-D10C-563C-150C-F41DD078392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1" creationId="{577DA047-5CCF-52EC-5963-EC82CF92964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2" creationId="{D2FF8B56-1379-1E28-300D-B48A66ADB5B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3" creationId="{9EB35537-60CB-BCEE-F55F-F028FCBD582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4" creationId="{C02F1DD6-452B-80F5-62F2-BF4A059442B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5" creationId="{9A119609-B717-736E-654A-A895DE0C023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6" creationId="{14396582-A0B2-CF3A-3AC8-1D5D0878172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7" creationId="{3E1E2DCE-9971-045E-9A3E-2FD2EAC98A6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8" creationId="{017DA4E3-FFEF-DF00-1171-78470BE0C6C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9" creationId="{DD0D07E2-FBD5-4494-452A-3CFF25E88B6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0" creationId="{E8F7E1B0-A2F5-0C61-FB5F-CB91D586083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1" creationId="{B2806F4A-CF8B-F53B-EF9A-C475BF6344E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2" creationId="{3FA95E05-0538-E9A1-07EE-337BECB3AB9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3" creationId="{051BF6C9-BC1A-C4D8-B61A-AEE78EC55B4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4" creationId="{7C7D2F8E-E837-6B78-D2BE-9C664F21292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5" creationId="{1DC58B03-2CE0-C0B3-FA02-780EECB6E0C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7" creationId="{C563589E-CD91-D00A-CE6F-549D9E9172F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8" creationId="{62B71BA7-F3A7-E9CA-8C0D-7838F2F9326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9" creationId="{301AA60A-E4A9-4B65-1A97-7D3B7FCABD2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0" creationId="{19E553D5-39AE-B2BA-7B1E-F47A67EDAC2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1" creationId="{DDFD4CF3-3A1D-212D-0E31-E34AEE859DC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2" creationId="{EAE5EDC1-F082-913B-5266-3642C9EF931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3" creationId="{C4283DF7-49A1-855E-6F84-877D4CADD67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4" creationId="{D3623690-8189-5D8D-4F79-300B432ADEC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5" creationId="{8C73AC20-7CE0-64C0-D02C-826117AB820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6" creationId="{DC3FB182-DD99-26E9-7FE6-BF84F0703B9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7" creationId="{600116E1-7F18-6B4D-7EB2-6CDF889B8C0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8" creationId="{7EB9BD96-2125-6DE3-BF3D-68DB12968B2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9" creationId="{E79D787C-5D80-AE6C-45E1-3D597003ABD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0" creationId="{6ACD984E-15AD-EFDD-C626-29FBD299660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1" creationId="{B1EFFA37-B57D-C50F-9E70-21401E41FDA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2" creationId="{590C7314-F96D-86B5-CD20-A11FB50C63F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3" creationId="{F78953DF-2CCC-605E-0F60-30CBB76AEE7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4" creationId="{6816DBE2-BB98-76AF-9022-8BDBD62EF87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5" creationId="{C4EB6380-42B3-3C45-2FC7-8E6F5FB39FE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6" creationId="{1EF88517-F058-F1AC-3082-0EAC4496537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7" creationId="{5CD6F90F-0969-5626-2394-FEB5AC9794B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8" creationId="{B11E54FF-7C50-8081-9017-445B5D221E2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9" creationId="{DBEDD57C-04EF-A999-AE25-C47EB6DEAD1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80" creationId="{864CAAC0-CCC5-E919-EA2B-1A7CA0AC0A3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81" creationId="{E7177C4F-38B8-BF58-00F1-D388E505046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82" creationId="{657E05E3-7830-E6C5-36E5-321025520D7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83" creationId="{27EF54A9-7B48-D3D1-5EBB-D33C1F665A5B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85" creationId="{286BDCF4-90E3-55AD-4C38-AE9980660CC7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86" creationId="{43F41AB1-6505-0292-6CDA-F1BCA9C29381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87" creationId="{562BF2E0-55DD-49AB-572F-7B6B05107E3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88" creationId="{116BE6FD-ACB9-7D7C-86CC-DF487D5B7737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89" creationId="{6F7BE951-440C-DAF9-D240-5794508998BB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0" creationId="{03F0B85F-DFED-8A32-5BA4-7FDACAE91E59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1" creationId="{FD625A50-CE99-D692-DB21-934BCD3B6BFA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2" creationId="{FBABD79B-EA04-E588-5B7A-A56CD088B83C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3" creationId="{4205CD18-EEDC-982A-1728-47A4080FE9DA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5" creationId="{035E199D-81FF-740F-19EE-5E923B9708A5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6" creationId="{F834E72E-C6ED-BF77-0211-3BEF58CE8E37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7" creationId="{BDDB504C-00B5-A9EC-D27B-16A1B1297F33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8" creationId="{1EDF549E-7049-0691-5005-C4E7E479D112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9" creationId="{1B1E98EF-F5F3-28DA-BE8C-441693404687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0" creationId="{7E34E057-1223-F2F8-BC3C-45881C180BFB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1" creationId="{62371D63-D821-04DD-ACDD-013E63554BA3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2" creationId="{AE1EADF2-B2D8-BC2B-F342-C67B30A4545D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3" creationId="{E54ED037-6212-0CB5-9244-1115ADB22345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5" creationId="{35567E8E-7FAE-5F3D-7CD5-92953CBA3036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6" creationId="{B4327BDA-54CE-8989-6EC0-215767F41C65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7" creationId="{1ABED636-00CE-3F33-417B-ACA2607E4F67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8" creationId="{5491AB27-0E6C-659D-390F-EB2AB6CA9476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9" creationId="{25BB8C81-025C-500A-A774-6BEEBFB771B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0" creationId="{0D260389-0B41-660A-FAE8-FF44CF432DA2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1" creationId="{D583C788-4F5D-B553-B4F1-D23BE0109CD2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2" creationId="{FC81218A-4CA3-E81A-9CD7-4A888D621F8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3" creationId="{39B32E45-547D-DC21-B9E1-D7B893A8057D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5" creationId="{50716280-875C-E852-7B50-8B6188EC8FA6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6" creationId="{A0A69D71-BDF8-94A2-FE5E-C9D7AD9A4CEC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7" creationId="{17EB313A-F90C-3D75-4324-2FFD64F90B7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8" creationId="{FAC33B42-DBFE-8E45-F870-FA7A8F55E6A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9" creationId="{CC428398-94DD-00B5-D71E-3F64A9D755B3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0" creationId="{6F7F5EBB-39DD-0ECE-7AFA-B8259DB938A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1" creationId="{21414527-99C3-BE2B-312C-37F7785B8893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2" creationId="{B2DFC1AC-9657-00B4-2FE3-485C187B5DB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3" creationId="{BE1890ED-2BD9-8419-6F4C-0298805DF4D4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5" creationId="{AE11F2DB-DA1F-BCDE-C1FF-79C593D08A3E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6" creationId="{DD2737D8-DA2F-E38B-0092-B107DE2D0B10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7" creationId="{95E24721-6D00-619F-97C1-E26A25C4904B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8" creationId="{829A08A3-9354-FD68-C0E3-25A492C3CEA9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9" creationId="{6A4760B8-8705-57CF-216E-C1A74E41A0E6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30" creationId="{6AAB9F61-6EB3-7469-5072-84AF7920489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31" creationId="{B7853FE4-7A4D-8429-3773-B2121BA496F6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32" creationId="{3D966DB6-DCEB-1AAD-EAD1-6071105EB38A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33" creationId="{65790FF4-5731-BAE6-B212-D68A34D3239F}"/>
          </ac:spMkLst>
        </pc:spChg>
        <pc:grpChg chg="add del mod">
          <ac:chgData name="Ryan Knobel" userId="dc86dbbb8969adbe" providerId="LiveId" clId="{5B6AC26B-6BBE-4FAD-B09D-49AB4B423F68}" dt="2024-07-11T17:35:00.903" v="1461" actId="165"/>
          <ac:grpSpMkLst>
            <pc:docMk/>
            <pc:sldMk cId="4000338957" sldId="280"/>
            <ac:grpSpMk id="12" creationId="{FCFCD829-5FB8-148B-2D33-613F39FC7A05}"/>
          </ac:grpSpMkLst>
        </pc:grpChg>
        <pc:grpChg chg="del">
          <ac:chgData name="Ryan Knobel" userId="dc86dbbb8969adbe" providerId="LiveId" clId="{5B6AC26B-6BBE-4FAD-B09D-49AB4B423F68}" dt="2024-07-09T18:28:20.586" v="1104" actId="478"/>
          <ac:grpSpMkLst>
            <pc:docMk/>
            <pc:sldMk cId="4000338957" sldId="280"/>
            <ac:grpSpMk id="18" creationId="{6DAC66BF-4BDB-4760-9EBE-60AA131140EF}"/>
          </ac:grpSpMkLst>
        </pc:grpChg>
        <pc:grpChg chg="del">
          <ac:chgData name="Ryan Knobel" userId="dc86dbbb8969adbe" providerId="LiveId" clId="{5B6AC26B-6BBE-4FAD-B09D-49AB4B423F68}" dt="2024-07-09T18:28:20.586" v="1104" actId="478"/>
          <ac:grpSpMkLst>
            <pc:docMk/>
            <pc:sldMk cId="4000338957" sldId="280"/>
            <ac:grpSpMk id="73" creationId="{90B09CC6-35E3-33AA-0C53-37899B2F57BA}"/>
          </ac:grpSpMkLst>
        </pc:grpChg>
        <pc:grpChg chg="add del mod">
          <ac:chgData name="Ryan Knobel" userId="dc86dbbb8969adbe" providerId="LiveId" clId="{5B6AC26B-6BBE-4FAD-B09D-49AB4B423F68}" dt="2024-07-11T17:36:35.038" v="1475" actId="165"/>
          <ac:grpSpMkLst>
            <pc:docMk/>
            <pc:sldMk cId="4000338957" sldId="280"/>
            <ac:grpSpMk id="87" creationId="{2BB04080-D3FE-C0A2-6F2B-025D6428BAC4}"/>
          </ac:grpSpMkLst>
        </pc:grpChg>
        <pc:grpChg chg="add del mod">
          <ac:chgData name="Ryan Knobel" userId="dc86dbbb8969adbe" providerId="LiveId" clId="{5B6AC26B-6BBE-4FAD-B09D-49AB4B423F68}" dt="2024-07-11T17:36:30.783" v="1474" actId="478"/>
          <ac:grpSpMkLst>
            <pc:docMk/>
            <pc:sldMk cId="4000338957" sldId="280"/>
            <ac:grpSpMk id="88" creationId="{CB9441F3-7F81-C9C5-8F2D-DC1AD6BCB48D}"/>
          </ac:grpSpMkLst>
        </pc:grpChg>
        <pc:grpChg chg="add del mod ord">
          <ac:chgData name="Ryan Knobel" userId="dc86dbbb8969adbe" providerId="LiveId" clId="{5B6AC26B-6BBE-4FAD-B09D-49AB4B423F68}" dt="2024-07-11T17:38:40.051" v="1500" actId="478"/>
          <ac:grpSpMkLst>
            <pc:docMk/>
            <pc:sldMk cId="4000338957" sldId="280"/>
            <ac:grpSpMk id="116" creationId="{38B8FD47-CFC4-A339-601B-F9D205C115A3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118" creationId="{D596713D-C0C5-32C3-A86F-87F787AB2BEB}"/>
          </ac:grpSpMkLst>
        </pc:grpChg>
        <pc:grpChg chg="del">
          <ac:chgData name="Ryan Knobel" userId="dc86dbbb8969adbe" providerId="LiveId" clId="{5B6AC26B-6BBE-4FAD-B09D-49AB4B423F68}" dt="2024-07-09T18:28:20.586" v="1104" actId="478"/>
          <ac:grpSpMkLst>
            <pc:docMk/>
            <pc:sldMk cId="4000338957" sldId="280"/>
            <ac:grpSpMk id="124" creationId="{2A52952B-B9FB-2916-783F-AC6D9D28491C}"/>
          </ac:grpSpMkLst>
        </pc:grpChg>
        <pc:grpChg chg="del">
          <ac:chgData name="Ryan Knobel" userId="dc86dbbb8969adbe" providerId="LiveId" clId="{5B6AC26B-6BBE-4FAD-B09D-49AB4B423F68}" dt="2024-07-09T18:28:20.586" v="1104" actId="478"/>
          <ac:grpSpMkLst>
            <pc:docMk/>
            <pc:sldMk cId="4000338957" sldId="280"/>
            <ac:grpSpMk id="181" creationId="{7369EA86-26BA-C0EC-CEE9-10B2068CF415}"/>
          </ac:grpSpMkLst>
        </pc:grpChg>
        <pc:grpChg chg="del">
          <ac:chgData name="Ryan Knobel" userId="dc86dbbb8969adbe" providerId="LiveId" clId="{5B6AC26B-6BBE-4FAD-B09D-49AB4B423F68}" dt="2024-07-09T18:28:20.586" v="1104" actId="478"/>
          <ac:grpSpMkLst>
            <pc:docMk/>
            <pc:sldMk cId="4000338957" sldId="280"/>
            <ac:grpSpMk id="238" creationId="{E83CBFB6-BB53-6047-89D7-4D2A1DB45D62}"/>
          </ac:grpSpMkLst>
        </pc:grpChg>
        <pc:grpChg chg="del">
          <ac:chgData name="Ryan Knobel" userId="dc86dbbb8969adbe" providerId="LiveId" clId="{5B6AC26B-6BBE-4FAD-B09D-49AB4B423F68}" dt="2024-07-09T18:28:20.586" v="1104" actId="478"/>
          <ac:grpSpMkLst>
            <pc:docMk/>
            <pc:sldMk cId="4000338957" sldId="280"/>
            <ac:grpSpMk id="295" creationId="{EC5EEBDC-F777-0363-6568-354FBCB8A3D2}"/>
          </ac:grpSpMkLst>
        </pc:grpChg>
        <pc:grpChg chg="del">
          <ac:chgData name="Ryan Knobel" userId="dc86dbbb8969adbe" providerId="LiveId" clId="{5B6AC26B-6BBE-4FAD-B09D-49AB4B423F68}" dt="2024-07-09T18:28:20.586" v="1104" actId="478"/>
          <ac:grpSpMkLst>
            <pc:docMk/>
            <pc:sldMk cId="4000338957" sldId="280"/>
            <ac:grpSpMk id="352" creationId="{66216DF9-00D1-5658-0449-E27AE2B5C600}"/>
          </ac:grpSpMkLst>
        </pc:grpChg>
        <pc:grpChg chg="add del mod">
          <ac:chgData name="Ryan Knobel" userId="dc86dbbb8969adbe" providerId="LiveId" clId="{5B6AC26B-6BBE-4FAD-B09D-49AB4B423F68}" dt="2024-07-11T17:38:37.567" v="1499" actId="478"/>
          <ac:grpSpMkLst>
            <pc:docMk/>
            <pc:sldMk cId="4000338957" sldId="280"/>
            <ac:grpSpMk id="385" creationId="{CA7F6816-5C34-F709-46F1-B65AC3DA62B3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12" creationId="{B8A23A42-BA5A-DF5B-3E22-EE356634B52E}"/>
          </ac:grpSpMkLst>
        </pc:grpChg>
        <pc:grpChg chg="del mod topLvl">
          <ac:chgData name="Ryan Knobel" userId="dc86dbbb8969adbe" providerId="LiveId" clId="{5B6AC26B-6BBE-4FAD-B09D-49AB4B423F68}" dt="2024-07-11T17:36:03.039" v="1468" actId="165"/>
          <ac:grpSpMkLst>
            <pc:docMk/>
            <pc:sldMk cId="4000338957" sldId="280"/>
            <ac:grpSpMk id="417" creationId="{C4DDF98A-3B76-303E-A14B-DCC4415C6F69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18" creationId="{58664F15-FA65-864E-665B-1331B114E424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19" creationId="{B3780167-C011-9F14-AA3E-55F24517FF7E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20" creationId="{AF0024A8-EDF8-B941-0AA0-653F615631CE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22" creationId="{7AE64C28-25A7-D17B-C110-35666A00C5D1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52" creationId="{7D702401-E7FD-9F94-79B1-45A5AACC477E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67" creationId="{5FECD256-48A7-2107-DB91-2221C5681F72}"/>
          </ac:grpSpMkLst>
        </pc:grpChg>
        <pc:grpChg chg="del">
          <ac:chgData name="Ryan Knobel" userId="dc86dbbb8969adbe" providerId="LiveId" clId="{5B6AC26B-6BBE-4FAD-B09D-49AB4B423F68}" dt="2024-07-09T18:28:50.299" v="1107" actId="165"/>
          <ac:grpSpMkLst>
            <pc:docMk/>
            <pc:sldMk cId="4000338957" sldId="280"/>
            <ac:grpSpMk id="468" creationId="{D05AA593-CEFD-B485-E1A4-8AEDE9772E2A}"/>
          </ac:grpSpMkLst>
        </pc:grpChg>
        <pc:grpChg chg="del mod">
          <ac:chgData name="Ryan Knobel" userId="dc86dbbb8969adbe" providerId="LiveId" clId="{5B6AC26B-6BBE-4FAD-B09D-49AB4B423F68}" dt="2024-07-09T18:28:53.714" v="1108" actId="165"/>
          <ac:grpSpMkLst>
            <pc:docMk/>
            <pc:sldMk cId="4000338957" sldId="280"/>
            <ac:grpSpMk id="469" creationId="{B97A42DD-0851-290B-E1B5-5633F25B9F3C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86" creationId="{357FF6CD-1501-5339-7BC4-F70F62674140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94" creationId="{2542CE07-C50B-DEE8-7BB9-6CAC757A1EE6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502" creationId="{2F377ABC-AF23-5B9D-DC9E-77CD7E8CB24E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540" creationId="{455A418D-6622-F9AC-A776-D951CA2C70D0}"/>
          </ac:grpSpMkLst>
        </pc:grpChg>
        <pc:grpChg chg="del mod topLvl">
          <ac:chgData name="Ryan Knobel" userId="dc86dbbb8969adbe" providerId="LiveId" clId="{5B6AC26B-6BBE-4FAD-B09D-49AB4B423F68}" dt="2024-07-11T17:36:08.342" v="1469" actId="165"/>
          <ac:grpSpMkLst>
            <pc:docMk/>
            <pc:sldMk cId="4000338957" sldId="280"/>
            <ac:grpSpMk id="545" creationId="{1479466E-13ED-B430-EFE9-5C9976A3FEDB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546" creationId="{ACD9564C-F46F-B4BA-B9BC-1070F057DCD6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547" creationId="{5E0BB32A-A103-C0C7-C98B-E5925DE56E84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548" creationId="{0DB704D0-0AA9-8FE0-F504-6C33ECEB2BBD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549" creationId="{F0E00892-3CFF-6FC2-E933-649150C866BD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595" creationId="{D93F5F2D-D9D6-8A7E-0BA4-BA969FE4C2DC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00" creationId="{F1343B89-A14F-C8EF-83B9-6ED01FC0E7C9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08" creationId="{A1DEBBBF-F633-129F-ECE9-055AFCC154D1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09" creationId="{655B8FEC-ED8F-44C2-C663-E5DEA741A6F0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10" creationId="{36F857DB-6423-F786-01E6-0253960200B8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11" creationId="{0856EC58-580C-F277-592E-742BA258A6D3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15" creationId="{5DAA0E8D-D48D-1DEF-29E8-FBD64E7993A6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16" creationId="{FCCBA62D-4121-1D3B-7FD8-9E75871BC144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17" creationId="{D776BB35-A3E8-F4DF-3B15-68D82632189F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22" creationId="{0A092163-B5CD-1FE2-4D28-8201FA0C33A5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23" creationId="{C380870D-65C8-599E-C0FF-A5091E30661F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24" creationId="{0D479321-FE8A-0CE0-3E9B-54BAC97EB355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25" creationId="{787EF3CD-9A10-8825-5650-47FBC380441A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26" creationId="{2D73B37E-4ECA-B5E9-27E0-2DCA2A21DAEF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76" creationId="{1A772DD0-8D3B-CCEB-4E6D-920F784B18A2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77" creationId="{9FCC189F-B3AC-993E-6559-8B762D762846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78" creationId="{F5BAAD38-66B7-8E70-5247-66BF511E8E41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79" creationId="{31DC2EEA-9594-1D80-F434-76B50A8548C2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80" creationId="{C8A8F7BF-0D84-FB50-9249-205353EDC083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730" creationId="{56980D6C-E09D-8236-EB43-9B2E286A8551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731" creationId="{3BEF46C2-53A4-9742-9C80-FBCCF000773C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732" creationId="{CA1CEF84-7757-0C85-A46F-46A2989C9B1A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733" creationId="{93EE1F2E-6495-8B64-5F3C-3F09AD6DB797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734" creationId="{00932A1B-B49A-B5BA-D6C4-58456BD08E63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836" creationId="{77860342-3334-6C71-C562-EC4758980C9B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864" creationId="{8A438A02-221F-87AC-37EE-906327B133FA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892" creationId="{7670938C-C9FC-2B31-2613-B7223376A063}"/>
          </ac:grpSpMkLst>
        </pc:grpChg>
        <pc:grpChg chg="add del mod ord">
          <ac:chgData name="Ryan Knobel" userId="dc86dbbb8969adbe" providerId="LiveId" clId="{5B6AC26B-6BBE-4FAD-B09D-49AB4B423F68}" dt="2024-07-11T17:51:52.911" v="1630" actId="167"/>
          <ac:grpSpMkLst>
            <pc:docMk/>
            <pc:sldMk cId="4000338957" sldId="280"/>
            <ac:grpSpMk id="920" creationId="{006BCFA8-BE26-430A-4A7E-5719CA35DDFD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948" creationId="{C29FF9D1-D369-8C83-6777-7C97ED209A61}"/>
          </ac:grpSpMkLst>
        </pc:grpChg>
        <pc:grpChg chg="add del mod">
          <ac:chgData name="Ryan Knobel" userId="dc86dbbb8969adbe" providerId="LiveId" clId="{5B6AC26B-6BBE-4FAD-B09D-49AB4B423F68}" dt="2024-07-11T17:42:17.571" v="1546" actId="478"/>
          <ac:grpSpMkLst>
            <pc:docMk/>
            <pc:sldMk cId="4000338957" sldId="280"/>
            <ac:grpSpMk id="976" creationId="{AE635BB1-C6D0-7F15-8243-6D6BA939B428}"/>
          </ac:grpSpMkLst>
        </pc:grpChg>
        <pc:grpChg chg="add del mod ord">
          <ac:chgData name="Ryan Knobel" userId="dc86dbbb8969adbe" providerId="LiveId" clId="{5B6AC26B-6BBE-4FAD-B09D-49AB4B423F68}" dt="2024-07-11T17:45:08.218" v="1578" actId="478"/>
          <ac:grpSpMkLst>
            <pc:docMk/>
            <pc:sldMk cId="4000338957" sldId="280"/>
            <ac:grpSpMk id="1004" creationId="{15E4D011-8574-3D14-634F-EBD9C2085AB4}"/>
          </ac:grpSpMkLst>
        </pc:grpChg>
        <pc:grpChg chg="add del mod ord">
          <ac:chgData name="Ryan Knobel" userId="dc86dbbb8969adbe" providerId="LiveId" clId="{5B6AC26B-6BBE-4FAD-B09D-49AB4B423F68}" dt="2024-07-11T17:45:07.075" v="1577" actId="478"/>
          <ac:grpSpMkLst>
            <pc:docMk/>
            <pc:sldMk cId="4000338957" sldId="280"/>
            <ac:grpSpMk id="1032" creationId="{2BB0D89C-8D4F-7A6B-D7C0-D14554B3E228}"/>
          </ac:grpSpMkLst>
        </pc:grpChg>
        <pc:grpChg chg="add del mod ord">
          <ac:chgData name="Ryan Knobel" userId="dc86dbbb8969adbe" providerId="LiveId" clId="{5B6AC26B-6BBE-4FAD-B09D-49AB4B423F68}" dt="2024-07-11T17:45:03.080" v="1574" actId="478"/>
          <ac:grpSpMkLst>
            <pc:docMk/>
            <pc:sldMk cId="4000338957" sldId="280"/>
            <ac:grpSpMk id="1060" creationId="{D094D8A8-DD1C-BC58-3EE5-BDBC90050AFB}"/>
          </ac:grpSpMkLst>
        </pc:grpChg>
        <pc:grpChg chg="add del mod">
          <ac:chgData name="Ryan Knobel" userId="dc86dbbb8969adbe" providerId="LiveId" clId="{5B6AC26B-6BBE-4FAD-B09D-49AB4B423F68}" dt="2024-07-11T17:45:04.858" v="1575" actId="478"/>
          <ac:grpSpMkLst>
            <pc:docMk/>
            <pc:sldMk cId="4000338957" sldId="280"/>
            <ac:grpSpMk id="1088" creationId="{4786D8F1-8CB2-6BCA-075F-C4E2D2286A70}"/>
          </ac:grpSpMkLst>
        </pc:grpChg>
        <pc:grpChg chg="add del mod">
          <ac:chgData name="Ryan Knobel" userId="dc86dbbb8969adbe" providerId="LiveId" clId="{5B6AC26B-6BBE-4FAD-B09D-49AB4B423F68}" dt="2024-07-11T17:45:06.080" v="1576" actId="478"/>
          <ac:grpSpMkLst>
            <pc:docMk/>
            <pc:sldMk cId="4000338957" sldId="280"/>
            <ac:grpSpMk id="1116" creationId="{5D29A206-F944-F43A-2DEB-611065575FD6}"/>
          </ac:grpSpMkLst>
        </pc:grpChg>
        <pc:grpChg chg="add del mod">
          <ac:chgData name="Ryan Knobel" userId="dc86dbbb8969adbe" providerId="LiveId" clId="{5B6AC26B-6BBE-4FAD-B09D-49AB4B423F68}" dt="2024-07-11T17:44:55.353" v="1573" actId="478"/>
          <ac:grpSpMkLst>
            <pc:docMk/>
            <pc:sldMk cId="4000338957" sldId="280"/>
            <ac:grpSpMk id="1144" creationId="{4D0C0AFE-969A-B0EB-5D9D-B1083F775EEB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1172" creationId="{8861983A-275F-83F3-43CE-94F6DD6906F9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1200" creationId="{6214AB7E-7BD6-2F6F-7C1E-FBCA8750AFA9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1228" creationId="{96FC1AA1-0700-D2A1-9DCD-727D9822DB69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1256" creationId="{5239B48B-219A-0600-3232-C22D893142BF}"/>
          </ac:grpSpMkLst>
        </pc:grpChg>
        <pc:grpChg chg="add mod ord">
          <ac:chgData name="Ryan Knobel" userId="dc86dbbb8969adbe" providerId="LiveId" clId="{5B6AC26B-6BBE-4FAD-B09D-49AB4B423F68}" dt="2024-07-11T17:51:47.295" v="1629" actId="167"/>
          <ac:grpSpMkLst>
            <pc:docMk/>
            <pc:sldMk cId="4000338957" sldId="280"/>
            <ac:grpSpMk id="1284" creationId="{E757E828-38F1-40BA-818E-4B5568319B9E}"/>
          </ac:grpSpMkLst>
        </pc:grpChg>
        <pc:grpChg chg="add mod ord">
          <ac:chgData name="Ryan Knobel" userId="dc86dbbb8969adbe" providerId="LiveId" clId="{5B6AC26B-6BBE-4FAD-B09D-49AB4B423F68}" dt="2024-07-11T17:51:47.295" v="1629" actId="167"/>
          <ac:grpSpMkLst>
            <pc:docMk/>
            <pc:sldMk cId="4000338957" sldId="280"/>
            <ac:grpSpMk id="1294" creationId="{1A2845E0-FE07-66F8-317F-3F148045752A}"/>
          </ac:grpSpMkLst>
        </pc:grpChg>
        <pc:grpChg chg="add mod ord">
          <ac:chgData name="Ryan Knobel" userId="dc86dbbb8969adbe" providerId="LiveId" clId="{5B6AC26B-6BBE-4FAD-B09D-49AB4B423F68}" dt="2024-07-11T17:51:47.295" v="1629" actId="167"/>
          <ac:grpSpMkLst>
            <pc:docMk/>
            <pc:sldMk cId="4000338957" sldId="280"/>
            <ac:grpSpMk id="1304" creationId="{BA04F09F-4781-1A73-7949-15F9314F6DAC}"/>
          </ac:grpSpMkLst>
        </pc:grpChg>
        <pc:grpChg chg="add mod ord">
          <ac:chgData name="Ryan Knobel" userId="dc86dbbb8969adbe" providerId="LiveId" clId="{5B6AC26B-6BBE-4FAD-B09D-49AB4B423F68}" dt="2024-07-11T17:51:47.295" v="1629" actId="167"/>
          <ac:grpSpMkLst>
            <pc:docMk/>
            <pc:sldMk cId="4000338957" sldId="280"/>
            <ac:grpSpMk id="1314" creationId="{6C95F4EC-7A34-77E3-ADBC-7D6C179AAB92}"/>
          </ac:grpSpMkLst>
        </pc:grpChg>
        <pc:grpChg chg="add mod ord">
          <ac:chgData name="Ryan Knobel" userId="dc86dbbb8969adbe" providerId="LiveId" clId="{5B6AC26B-6BBE-4FAD-B09D-49AB4B423F68}" dt="2024-07-11T17:51:47.295" v="1629" actId="167"/>
          <ac:grpSpMkLst>
            <pc:docMk/>
            <pc:sldMk cId="4000338957" sldId="280"/>
            <ac:grpSpMk id="1324" creationId="{9ADE896C-4D01-C35B-2BEC-B3BEBCADC927}"/>
          </ac:grpSpMkLst>
        </pc:grpChg>
      </pc:sldChg>
      <pc:sldChg chg="modSp mod">
        <pc:chgData name="Ryan Knobel" userId="dc86dbbb8969adbe" providerId="LiveId" clId="{5B6AC26B-6BBE-4FAD-B09D-49AB4B423F68}" dt="2024-07-15T16:46:57.274" v="1971" actId="20577"/>
        <pc:sldMkLst>
          <pc:docMk/>
          <pc:sldMk cId="2475206901" sldId="282"/>
        </pc:sldMkLst>
        <pc:graphicFrameChg chg="modGraphic">
          <ac:chgData name="Ryan Knobel" userId="dc86dbbb8969adbe" providerId="LiveId" clId="{5B6AC26B-6BBE-4FAD-B09D-49AB4B423F68}" dt="2024-07-15T16:46:57.274" v="1971" actId="20577"/>
          <ac:graphicFrameMkLst>
            <pc:docMk/>
            <pc:sldMk cId="2475206901" sldId="282"/>
            <ac:graphicFrameMk id="4" creationId="{69B4B717-EB4B-428B-5268-FEEA3F5F6DA0}"/>
          </ac:graphicFrameMkLst>
        </pc:graphicFrameChg>
      </pc:sldChg>
      <pc:sldChg chg="modAnim">
        <pc:chgData name="Ryan Knobel" userId="dc86dbbb8969adbe" providerId="LiveId" clId="{5B6AC26B-6BBE-4FAD-B09D-49AB4B423F68}" dt="2024-07-11T18:07:49.615" v="1911"/>
        <pc:sldMkLst>
          <pc:docMk/>
          <pc:sldMk cId="1694934459" sldId="285"/>
        </pc:sldMkLst>
      </pc:sldChg>
      <pc:sldChg chg="del">
        <pc:chgData name="Ryan Knobel" userId="dc86dbbb8969adbe" providerId="LiveId" clId="{5B6AC26B-6BBE-4FAD-B09D-49AB4B423F68}" dt="2024-07-09T20:46:22.850" v="1191" actId="47"/>
        <pc:sldMkLst>
          <pc:docMk/>
          <pc:sldMk cId="2912512608" sldId="288"/>
        </pc:sldMkLst>
      </pc:sldChg>
      <pc:sldChg chg="delSp modSp mod delAnim modAnim">
        <pc:chgData name="Ryan Knobel" userId="dc86dbbb8969adbe" providerId="LiveId" clId="{5B6AC26B-6BBE-4FAD-B09D-49AB4B423F68}" dt="2024-07-09T17:59:39.073" v="929" actId="478"/>
        <pc:sldMkLst>
          <pc:docMk/>
          <pc:sldMk cId="230389187" sldId="294"/>
        </pc:sldMkLst>
        <pc:spChg chg="mod">
          <ac:chgData name="Ryan Knobel" userId="dc86dbbb8969adbe" providerId="LiveId" clId="{5B6AC26B-6BBE-4FAD-B09D-49AB4B423F68}" dt="2024-07-09T17:59:24.308" v="928" actId="20577"/>
          <ac:spMkLst>
            <pc:docMk/>
            <pc:sldMk cId="230389187" sldId="294"/>
            <ac:spMk id="3" creationId="{43C23EB1-7938-9054-C878-6B84E8E1EFB0}"/>
          </ac:spMkLst>
        </pc:spChg>
        <pc:spChg chg="mod">
          <ac:chgData name="Ryan Knobel" userId="dc86dbbb8969adbe" providerId="LiveId" clId="{5B6AC26B-6BBE-4FAD-B09D-49AB4B423F68}" dt="2024-07-09T17:58:12.063" v="903" actId="1076"/>
          <ac:spMkLst>
            <pc:docMk/>
            <pc:sldMk cId="230389187" sldId="294"/>
            <ac:spMk id="9" creationId="{E7E15B1B-5194-37AE-AA5A-19030FB6E03B}"/>
          </ac:spMkLst>
        </pc:spChg>
        <pc:spChg chg="mod">
          <ac:chgData name="Ryan Knobel" userId="dc86dbbb8969adbe" providerId="LiveId" clId="{5B6AC26B-6BBE-4FAD-B09D-49AB4B423F68}" dt="2024-07-09T17:58:12.063" v="903" actId="1076"/>
          <ac:spMkLst>
            <pc:docMk/>
            <pc:sldMk cId="230389187" sldId="294"/>
            <ac:spMk id="10" creationId="{FD9564A6-D248-A13C-F208-C3DA02E491D0}"/>
          </ac:spMkLst>
        </pc:spChg>
        <pc:spChg chg="mod">
          <ac:chgData name="Ryan Knobel" userId="dc86dbbb8969adbe" providerId="LiveId" clId="{5B6AC26B-6BBE-4FAD-B09D-49AB4B423F68}" dt="2024-07-09T17:58:12.063" v="903" actId="1076"/>
          <ac:spMkLst>
            <pc:docMk/>
            <pc:sldMk cId="230389187" sldId="294"/>
            <ac:spMk id="11" creationId="{662CF431-5085-7076-5C48-D3121470ED7B}"/>
          </ac:spMkLst>
        </pc:spChg>
        <pc:spChg chg="mod">
          <ac:chgData name="Ryan Knobel" userId="dc86dbbb8969adbe" providerId="LiveId" clId="{5B6AC26B-6BBE-4FAD-B09D-49AB4B423F68}" dt="2024-07-09T17:58:12.063" v="903" actId="1076"/>
          <ac:spMkLst>
            <pc:docMk/>
            <pc:sldMk cId="230389187" sldId="294"/>
            <ac:spMk id="12" creationId="{E01FDE18-DBC9-A41B-6CDB-BD80DB403BFC}"/>
          </ac:spMkLst>
        </pc:spChg>
        <pc:spChg chg="del mod">
          <ac:chgData name="Ryan Knobel" userId="dc86dbbb8969adbe" providerId="LiveId" clId="{5B6AC26B-6BBE-4FAD-B09D-49AB4B423F68}" dt="2024-07-09T17:59:05.933" v="911" actId="478"/>
          <ac:spMkLst>
            <pc:docMk/>
            <pc:sldMk cId="230389187" sldId="294"/>
            <ac:spMk id="13" creationId="{00EF8AB3-3A94-10AF-CEB9-70F65EEC8B03}"/>
          </ac:spMkLst>
        </pc:spChg>
        <pc:spChg chg="mod">
          <ac:chgData name="Ryan Knobel" userId="dc86dbbb8969adbe" providerId="LiveId" clId="{5B6AC26B-6BBE-4FAD-B09D-49AB4B423F68}" dt="2024-07-09T17:58:12.063" v="903" actId="1076"/>
          <ac:spMkLst>
            <pc:docMk/>
            <pc:sldMk cId="230389187" sldId="294"/>
            <ac:spMk id="14" creationId="{C279838F-0E79-29CB-0D92-8F715F77F625}"/>
          </ac:spMkLst>
        </pc:spChg>
        <pc:spChg chg="del mod">
          <ac:chgData name="Ryan Knobel" userId="dc86dbbb8969adbe" providerId="LiveId" clId="{5B6AC26B-6BBE-4FAD-B09D-49AB4B423F68}" dt="2024-07-09T17:59:07.118" v="912" actId="478"/>
          <ac:spMkLst>
            <pc:docMk/>
            <pc:sldMk cId="230389187" sldId="294"/>
            <ac:spMk id="15" creationId="{524BA4C3-2AAD-FD43-BD4E-592A1DF8569A}"/>
          </ac:spMkLst>
        </pc:spChg>
        <pc:spChg chg="del mod">
          <ac:chgData name="Ryan Knobel" userId="dc86dbbb8969adbe" providerId="LiveId" clId="{5B6AC26B-6BBE-4FAD-B09D-49AB4B423F68}" dt="2024-07-09T17:59:02.030" v="910" actId="478"/>
          <ac:spMkLst>
            <pc:docMk/>
            <pc:sldMk cId="230389187" sldId="294"/>
            <ac:spMk id="16" creationId="{A44A0D93-34F7-B3C3-64B6-83FEB665ED1B}"/>
          </ac:spMkLst>
        </pc:spChg>
        <pc:spChg chg="mod">
          <ac:chgData name="Ryan Knobel" userId="dc86dbbb8969adbe" providerId="LiveId" clId="{5B6AC26B-6BBE-4FAD-B09D-49AB4B423F68}" dt="2024-07-09T17:58:25.222" v="906" actId="1076"/>
          <ac:spMkLst>
            <pc:docMk/>
            <pc:sldMk cId="230389187" sldId="294"/>
            <ac:spMk id="29" creationId="{AC9BC391-1CD3-F793-A991-9391405C7BDE}"/>
          </ac:spMkLst>
        </pc:spChg>
        <pc:spChg chg="del">
          <ac:chgData name="Ryan Knobel" userId="dc86dbbb8969adbe" providerId="LiveId" clId="{5B6AC26B-6BBE-4FAD-B09D-49AB4B423F68}" dt="2024-07-09T17:59:39.073" v="929" actId="478"/>
          <ac:spMkLst>
            <pc:docMk/>
            <pc:sldMk cId="230389187" sldId="294"/>
            <ac:spMk id="30" creationId="{BE4EAD21-9EBC-655D-0A69-F1CE2FAFDDE6}"/>
          </ac:spMkLst>
        </pc:spChg>
      </pc:sldChg>
      <pc:sldChg chg="modSp mod modAnim">
        <pc:chgData name="Ryan Knobel" userId="dc86dbbb8969adbe" providerId="LiveId" clId="{5B6AC26B-6BBE-4FAD-B09D-49AB4B423F68}" dt="2024-07-09T18:31:22.118" v="1117" actId="1035"/>
        <pc:sldMkLst>
          <pc:docMk/>
          <pc:sldMk cId="966714604" sldId="298"/>
        </pc:sldMkLst>
        <pc:spChg chg="mod">
          <ac:chgData name="Ryan Knobel" userId="dc86dbbb8969adbe" providerId="LiveId" clId="{5B6AC26B-6BBE-4FAD-B09D-49AB4B423F68}" dt="2024-07-09T18:31:22.118" v="1117" actId="1035"/>
          <ac:spMkLst>
            <pc:docMk/>
            <pc:sldMk cId="966714604" sldId="298"/>
            <ac:spMk id="11" creationId="{F75EEC93-C7AA-0D90-956E-DCECB95BF210}"/>
          </ac:spMkLst>
        </pc:spChg>
      </pc:sldChg>
      <pc:sldChg chg="addSp delSp modSp mod modAnim">
        <pc:chgData name="Ryan Knobel" userId="dc86dbbb8969adbe" providerId="LiveId" clId="{5B6AC26B-6BBE-4FAD-B09D-49AB4B423F68}" dt="2024-07-09T18:32:19.118" v="1120"/>
        <pc:sldMkLst>
          <pc:docMk/>
          <pc:sldMk cId="2808534226" sldId="301"/>
        </pc:sldMkLst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4" creationId="{FAD82354-DF26-C9A9-E451-316018EF1518}"/>
          </ac:spMkLst>
        </pc:spChg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5" creationId="{C31C37CB-85BB-03D3-5B37-4C9F8035E305}"/>
          </ac:spMkLst>
        </pc:spChg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6" creationId="{1CBFECD1-5198-1C88-7A2D-87B61E44B94C}"/>
          </ac:spMkLst>
        </pc:spChg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7" creationId="{1AAB50A7-7D25-B322-FAD3-6FDB5C2D37F2}"/>
          </ac:spMkLst>
        </pc:spChg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8" creationId="{12795E83-CC01-3C63-A36D-AD0A851AA763}"/>
          </ac:spMkLst>
        </pc:spChg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9" creationId="{1151FE9E-07C5-AC93-04FE-490BFFAC93FD}"/>
          </ac:spMkLst>
        </pc:spChg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10" creationId="{CBA4FB59-6943-3E6C-E7D8-B7E9FDBAA8A2}"/>
          </ac:spMkLst>
        </pc:spChg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11" creationId="{F75EEC93-C7AA-0D90-956E-DCECB95BF210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2" creationId="{AAE37D63-3AAF-6B7C-1105-E93C419D58A4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3" creationId="{8D28078A-2A38-3AF7-00C4-A805F5F3F6E4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4" creationId="{7F3A5097-57B1-A374-9AAA-C083AD4D2107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5" creationId="{6989B9E6-3886-3F2C-658F-1CCE5119742F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6" creationId="{FABDAB24-7D16-2C5B-C255-5EB976253B30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7" creationId="{3602C8E3-5C3A-F74D-C6C8-552DAA3D44C7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8" creationId="{CCEAD3FC-816D-CEE8-C8BD-17E176BBB7E5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9" creationId="{40FE79B3-5E69-24E4-4A97-87EA30D63D20}"/>
          </ac:spMkLst>
        </pc:spChg>
      </pc:sldChg>
      <pc:sldChg chg="addSp modSp mod">
        <pc:chgData name="Ryan Knobel" userId="dc86dbbb8969adbe" providerId="LiveId" clId="{5B6AC26B-6BBE-4FAD-B09D-49AB4B423F68}" dt="2024-07-09T20:12:47.459" v="1186" actId="1076"/>
        <pc:sldMkLst>
          <pc:docMk/>
          <pc:sldMk cId="2186456601" sldId="313"/>
        </pc:sldMkLst>
        <pc:picChg chg="add mod">
          <ac:chgData name="Ryan Knobel" userId="dc86dbbb8969adbe" providerId="LiveId" clId="{5B6AC26B-6BBE-4FAD-B09D-49AB4B423F68}" dt="2024-07-09T20:12:47.459" v="1186" actId="1076"/>
          <ac:picMkLst>
            <pc:docMk/>
            <pc:sldMk cId="2186456601" sldId="313"/>
            <ac:picMk id="4" creationId="{43996B14-700E-191D-CDB1-CA34A401FAF8}"/>
          </ac:picMkLst>
        </pc:picChg>
      </pc:sldChg>
      <pc:sldChg chg="addSp delSp modSp mod">
        <pc:chgData name="Ryan Knobel" userId="dc86dbbb8969adbe" providerId="LiveId" clId="{5B6AC26B-6BBE-4FAD-B09D-49AB4B423F68}" dt="2024-07-09T03:33:05.170" v="182" actId="478"/>
        <pc:sldMkLst>
          <pc:docMk/>
          <pc:sldMk cId="2289714851" sldId="330"/>
        </pc:sldMkLst>
        <pc:spChg chg="mod">
          <ac:chgData name="Ryan Knobel" userId="dc86dbbb8969adbe" providerId="LiveId" clId="{5B6AC26B-6BBE-4FAD-B09D-49AB4B423F68}" dt="2024-07-09T03:21:02.935" v="24" actId="1076"/>
          <ac:spMkLst>
            <pc:docMk/>
            <pc:sldMk cId="2289714851" sldId="330"/>
            <ac:spMk id="3" creationId="{1E0D8E49-1340-6D05-74DE-48319ED8D26F}"/>
          </ac:spMkLst>
        </pc:spChg>
        <pc:grpChg chg="add del mod">
          <ac:chgData name="Ryan Knobel" userId="dc86dbbb8969adbe" providerId="LiveId" clId="{5B6AC26B-6BBE-4FAD-B09D-49AB4B423F68}" dt="2024-07-09T03:21:28.023" v="32" actId="165"/>
          <ac:grpSpMkLst>
            <pc:docMk/>
            <pc:sldMk cId="2289714851" sldId="330"/>
            <ac:grpSpMk id="21" creationId="{D6554127-C54E-0F48-B4E1-DAECFA474895}"/>
          </ac:grpSpMkLst>
        </pc:grpChg>
        <pc:grpChg chg="add del mod">
          <ac:chgData name="Ryan Knobel" userId="dc86dbbb8969adbe" providerId="LiveId" clId="{5B6AC26B-6BBE-4FAD-B09D-49AB4B423F68}" dt="2024-07-09T03:21:24.523" v="31" actId="165"/>
          <ac:grpSpMkLst>
            <pc:docMk/>
            <pc:sldMk cId="2289714851" sldId="330"/>
            <ac:grpSpMk id="22" creationId="{D10FCABE-AE89-2329-100B-5D53CCAC0327}"/>
          </ac:grpSpMkLst>
        </pc:grpChg>
        <pc:grpChg chg="add del mod">
          <ac:chgData name="Ryan Knobel" userId="dc86dbbb8969adbe" providerId="LiveId" clId="{5B6AC26B-6BBE-4FAD-B09D-49AB4B423F68}" dt="2024-07-09T03:23:52.533" v="53" actId="478"/>
          <ac:grpSpMkLst>
            <pc:docMk/>
            <pc:sldMk cId="2289714851" sldId="330"/>
            <ac:grpSpMk id="25" creationId="{0AF78CD3-63D0-A080-5244-47207456B7B4}"/>
          </ac:grpSpMkLst>
        </pc:grpChg>
        <pc:grpChg chg="add del mod">
          <ac:chgData name="Ryan Knobel" userId="dc86dbbb8969adbe" providerId="LiveId" clId="{5B6AC26B-6BBE-4FAD-B09D-49AB4B423F68}" dt="2024-07-09T03:25:22.945" v="82" actId="478"/>
          <ac:grpSpMkLst>
            <pc:docMk/>
            <pc:sldMk cId="2289714851" sldId="330"/>
            <ac:grpSpMk id="26" creationId="{D14FF3F9-43AB-DCEA-C13A-B6953AA186AD}"/>
          </ac:grpSpMkLst>
        </pc:grpChg>
        <pc:grpChg chg="add del mod">
          <ac:chgData name="Ryan Knobel" userId="dc86dbbb8969adbe" providerId="LiveId" clId="{5B6AC26B-6BBE-4FAD-B09D-49AB4B423F68}" dt="2024-07-09T03:22:12.514" v="41" actId="478"/>
          <ac:grpSpMkLst>
            <pc:docMk/>
            <pc:sldMk cId="2289714851" sldId="330"/>
            <ac:grpSpMk id="27" creationId="{CE24BA88-2995-08B0-1578-D9EFF7CC0A5E}"/>
          </ac:grpSpMkLst>
        </pc:grpChg>
        <pc:grpChg chg="add del mod">
          <ac:chgData name="Ryan Knobel" userId="dc86dbbb8969adbe" providerId="LiveId" clId="{5B6AC26B-6BBE-4FAD-B09D-49AB4B423F68}" dt="2024-07-09T03:27:38.028" v="99" actId="478"/>
          <ac:grpSpMkLst>
            <pc:docMk/>
            <pc:sldMk cId="2289714851" sldId="330"/>
            <ac:grpSpMk id="30" creationId="{DE7D373D-47A6-0574-27A0-32D6B0CC073A}"/>
          </ac:grpSpMkLst>
        </pc:grpChg>
        <pc:grpChg chg="add del mod">
          <ac:chgData name="Ryan Knobel" userId="dc86dbbb8969adbe" providerId="LiveId" clId="{5B6AC26B-6BBE-4FAD-B09D-49AB4B423F68}" dt="2024-07-09T03:31:38.458" v="145" actId="165"/>
          <ac:grpSpMkLst>
            <pc:docMk/>
            <pc:sldMk cId="2289714851" sldId="330"/>
            <ac:grpSpMk id="46" creationId="{1F235F7C-375B-A8F2-7D50-227358A0D995}"/>
          </ac:grpSpMkLst>
        </pc:grpChg>
        <pc:grpChg chg="add del mod">
          <ac:chgData name="Ryan Knobel" userId="dc86dbbb8969adbe" providerId="LiveId" clId="{5B6AC26B-6BBE-4FAD-B09D-49AB4B423F68}" dt="2024-07-09T03:31:38.458" v="145" actId="165"/>
          <ac:grpSpMkLst>
            <pc:docMk/>
            <pc:sldMk cId="2289714851" sldId="330"/>
            <ac:grpSpMk id="47" creationId="{E7E9E791-73EA-AD6A-1ECE-0A72DCEF7D5B}"/>
          </ac:grpSpMkLst>
        </pc:grpChg>
        <pc:grpChg chg="add del mod">
          <ac:chgData name="Ryan Knobel" userId="dc86dbbb8969adbe" providerId="LiveId" clId="{5B6AC26B-6BBE-4FAD-B09D-49AB4B423F68}" dt="2024-07-09T03:31:38.458" v="145" actId="165"/>
          <ac:grpSpMkLst>
            <pc:docMk/>
            <pc:sldMk cId="2289714851" sldId="330"/>
            <ac:grpSpMk id="52" creationId="{1D696AF7-7DF7-B8FA-3C36-B7EC29ACECB4}"/>
          </ac:grpSpMkLst>
        </pc:grpChg>
        <pc:grpChg chg="add del mod">
          <ac:chgData name="Ryan Knobel" userId="dc86dbbb8969adbe" providerId="LiveId" clId="{5B6AC26B-6BBE-4FAD-B09D-49AB4B423F68}" dt="2024-07-09T03:31:38.458" v="145" actId="165"/>
          <ac:grpSpMkLst>
            <pc:docMk/>
            <pc:sldMk cId="2289714851" sldId="330"/>
            <ac:grpSpMk id="57" creationId="{B16E11B4-42A1-E3F5-C6FB-979ECA985A05}"/>
          </ac:grpSpMkLst>
        </pc:grpChg>
        <pc:grpChg chg="add del mod">
          <ac:chgData name="Ryan Knobel" userId="dc86dbbb8969adbe" providerId="LiveId" clId="{5B6AC26B-6BBE-4FAD-B09D-49AB4B423F68}" dt="2024-07-09T03:31:38.458" v="145" actId="165"/>
          <ac:grpSpMkLst>
            <pc:docMk/>
            <pc:sldMk cId="2289714851" sldId="330"/>
            <ac:grpSpMk id="62" creationId="{44E55992-3EE7-3E66-4AA2-7E90E22F5BA7}"/>
          </ac:grpSpMkLst>
        </pc:grpChg>
        <pc:cxnChg chg="add del mod">
          <ac:chgData name="Ryan Knobel" userId="dc86dbbb8969adbe" providerId="LiveId" clId="{5B6AC26B-6BBE-4FAD-B09D-49AB4B423F68}" dt="2024-07-09T03:23:52.533" v="53" actId="478"/>
          <ac:cxnSpMkLst>
            <pc:docMk/>
            <pc:sldMk cId="2289714851" sldId="330"/>
            <ac:cxnSpMk id="8" creationId="{F4D99031-0AC4-277A-B5E3-1A508C147482}"/>
          </ac:cxnSpMkLst>
        </pc:cxnChg>
        <pc:cxnChg chg="add del mod">
          <ac:chgData name="Ryan Knobel" userId="dc86dbbb8969adbe" providerId="LiveId" clId="{5B6AC26B-6BBE-4FAD-B09D-49AB4B423F68}" dt="2024-07-09T03:25:21.295" v="80" actId="478"/>
          <ac:cxnSpMkLst>
            <pc:docMk/>
            <pc:sldMk cId="2289714851" sldId="330"/>
            <ac:cxnSpMk id="16" creationId="{838B19FF-1875-C4B6-AC1F-5489B31C8478}"/>
          </ac:cxnSpMkLst>
        </pc:cxnChg>
        <pc:cxnChg chg="add mod topLvl">
          <ac:chgData name="Ryan Knobel" userId="dc86dbbb8969adbe" providerId="LiveId" clId="{5B6AC26B-6BBE-4FAD-B09D-49AB4B423F68}" dt="2024-07-09T03:21:56.593" v="37" actId="164"/>
          <ac:cxnSpMkLst>
            <pc:docMk/>
            <pc:sldMk cId="2289714851" sldId="330"/>
            <ac:cxnSpMk id="17" creationId="{33771109-5987-8E5B-4F3D-51497AD2AB4C}"/>
          </ac:cxnSpMkLst>
        </pc:cxnChg>
        <pc:cxnChg chg="add mod topLvl">
          <ac:chgData name="Ryan Knobel" userId="dc86dbbb8969adbe" providerId="LiveId" clId="{5B6AC26B-6BBE-4FAD-B09D-49AB4B423F68}" dt="2024-07-09T03:21:56.593" v="37" actId="164"/>
          <ac:cxnSpMkLst>
            <pc:docMk/>
            <pc:sldMk cId="2289714851" sldId="330"/>
            <ac:cxnSpMk id="18" creationId="{5AF1F339-5D61-4D7D-9D15-F0C2C61EA8BF}"/>
          </ac:cxnSpMkLst>
        </pc:cxnChg>
        <pc:cxnChg chg="add mod topLvl">
          <ac:chgData name="Ryan Knobel" userId="dc86dbbb8969adbe" providerId="LiveId" clId="{5B6AC26B-6BBE-4FAD-B09D-49AB4B423F68}" dt="2024-07-09T03:21:58.203" v="38" actId="164"/>
          <ac:cxnSpMkLst>
            <pc:docMk/>
            <pc:sldMk cId="2289714851" sldId="330"/>
            <ac:cxnSpMk id="19" creationId="{2292300B-CC45-DFEE-B784-3CAE926DDC8A}"/>
          </ac:cxnSpMkLst>
        </pc:cxnChg>
        <pc:cxnChg chg="add mod topLvl">
          <ac:chgData name="Ryan Knobel" userId="dc86dbbb8969adbe" providerId="LiveId" clId="{5B6AC26B-6BBE-4FAD-B09D-49AB4B423F68}" dt="2024-07-09T03:21:58.203" v="38" actId="164"/>
          <ac:cxnSpMkLst>
            <pc:docMk/>
            <pc:sldMk cId="2289714851" sldId="330"/>
            <ac:cxnSpMk id="20" creationId="{6EB0E8F7-0BB8-963A-5FF9-A0919DC15738}"/>
          </ac:cxnSpMkLst>
        </pc:cxnChg>
        <pc:cxnChg chg="add del mod">
          <ac:chgData name="Ryan Knobel" userId="dc86dbbb8969adbe" providerId="LiveId" clId="{5B6AC26B-6BBE-4FAD-B09D-49AB4B423F68}" dt="2024-07-09T03:21:20.679" v="30" actId="478"/>
          <ac:cxnSpMkLst>
            <pc:docMk/>
            <pc:sldMk cId="2289714851" sldId="330"/>
            <ac:cxnSpMk id="23" creationId="{648FE202-885B-4460-6F01-3C48E48F66C9}"/>
          </ac:cxnSpMkLst>
        </pc:cxnChg>
        <pc:cxnChg chg="add del mod">
          <ac:chgData name="Ryan Knobel" userId="dc86dbbb8969adbe" providerId="LiveId" clId="{5B6AC26B-6BBE-4FAD-B09D-49AB4B423F68}" dt="2024-07-09T03:27:40.346" v="101" actId="478"/>
          <ac:cxnSpMkLst>
            <pc:docMk/>
            <pc:sldMk cId="2289714851" sldId="330"/>
            <ac:cxnSpMk id="24" creationId="{EA748355-630C-9F4E-DCE8-B77847EE2F51}"/>
          </ac:cxnSpMkLst>
        </pc:cxnChg>
        <pc:cxnChg chg="mod">
          <ac:chgData name="Ryan Knobel" userId="dc86dbbb8969adbe" providerId="LiveId" clId="{5B6AC26B-6BBE-4FAD-B09D-49AB4B423F68}" dt="2024-07-09T03:22:00.614" v="39"/>
          <ac:cxnSpMkLst>
            <pc:docMk/>
            <pc:sldMk cId="2289714851" sldId="330"/>
            <ac:cxnSpMk id="28" creationId="{95008CE0-DCE2-02C6-3A26-70C79FAD0B83}"/>
          </ac:cxnSpMkLst>
        </pc:cxnChg>
        <pc:cxnChg chg="mod">
          <ac:chgData name="Ryan Knobel" userId="dc86dbbb8969adbe" providerId="LiveId" clId="{5B6AC26B-6BBE-4FAD-B09D-49AB4B423F68}" dt="2024-07-09T03:22:00.614" v="39"/>
          <ac:cxnSpMkLst>
            <pc:docMk/>
            <pc:sldMk cId="2289714851" sldId="330"/>
            <ac:cxnSpMk id="29" creationId="{BC23B5E3-6A4D-5A7C-EF87-8FCDFC8173AA}"/>
          </ac:cxnSpMkLst>
        </pc:cxnChg>
        <pc:cxnChg chg="mod">
          <ac:chgData name="Ryan Knobel" userId="dc86dbbb8969adbe" providerId="LiveId" clId="{5B6AC26B-6BBE-4FAD-B09D-49AB4B423F68}" dt="2024-07-09T03:22:17.879" v="43"/>
          <ac:cxnSpMkLst>
            <pc:docMk/>
            <pc:sldMk cId="2289714851" sldId="330"/>
            <ac:cxnSpMk id="31" creationId="{002FB294-D38D-39D5-44E9-CB3747521010}"/>
          </ac:cxnSpMkLst>
        </pc:cxnChg>
        <pc:cxnChg chg="mod">
          <ac:chgData name="Ryan Knobel" userId="dc86dbbb8969adbe" providerId="LiveId" clId="{5B6AC26B-6BBE-4FAD-B09D-49AB4B423F68}" dt="2024-07-09T03:22:17.879" v="43"/>
          <ac:cxnSpMkLst>
            <pc:docMk/>
            <pc:sldMk cId="2289714851" sldId="330"/>
            <ac:cxnSpMk id="32" creationId="{2D4154A7-23F8-37CD-3243-83BFF3ED3C77}"/>
          </ac:cxnSpMkLst>
        </pc:cxnChg>
        <pc:cxnChg chg="add del mod">
          <ac:chgData name="Ryan Knobel" userId="dc86dbbb8969adbe" providerId="LiveId" clId="{5B6AC26B-6BBE-4FAD-B09D-49AB4B423F68}" dt="2024-07-09T03:27:39.342" v="100" actId="478"/>
          <ac:cxnSpMkLst>
            <pc:docMk/>
            <pc:sldMk cId="2289714851" sldId="330"/>
            <ac:cxnSpMk id="33" creationId="{C40EE8C8-B606-2A52-C054-2EABC574D7C6}"/>
          </ac:cxnSpMkLst>
        </pc:cxnChg>
        <pc:cxnChg chg="add del mod">
          <ac:chgData name="Ryan Knobel" userId="dc86dbbb8969adbe" providerId="LiveId" clId="{5B6AC26B-6BBE-4FAD-B09D-49AB4B423F68}" dt="2024-07-09T03:25:22.135" v="81" actId="478"/>
          <ac:cxnSpMkLst>
            <pc:docMk/>
            <pc:sldMk cId="2289714851" sldId="330"/>
            <ac:cxnSpMk id="34" creationId="{902DDA4B-850D-2A48-AB60-A553A1B019B2}"/>
          </ac:cxnSpMkLst>
        </pc:cxnChg>
        <pc:cxnChg chg="add del mod">
          <ac:chgData name="Ryan Knobel" userId="dc86dbbb8969adbe" providerId="LiveId" clId="{5B6AC26B-6BBE-4FAD-B09D-49AB4B423F68}" dt="2024-07-09T03:32:03.045" v="157" actId="478"/>
          <ac:cxnSpMkLst>
            <pc:docMk/>
            <pc:sldMk cId="2289714851" sldId="330"/>
            <ac:cxnSpMk id="35" creationId="{D8DFF8FE-E7D3-C349-AF02-47A6843B44AE}"/>
          </ac:cxnSpMkLst>
        </pc:cxnChg>
        <pc:cxnChg chg="add del mod">
          <ac:chgData name="Ryan Knobel" userId="dc86dbbb8969adbe" providerId="LiveId" clId="{5B6AC26B-6BBE-4FAD-B09D-49AB4B423F68}" dt="2024-07-09T03:30:51.370" v="132" actId="478"/>
          <ac:cxnSpMkLst>
            <pc:docMk/>
            <pc:sldMk cId="2289714851" sldId="330"/>
            <ac:cxnSpMk id="36" creationId="{0710047F-0330-3471-473A-1AB993E6C119}"/>
          </ac:cxnSpMkLst>
        </pc:cxnChg>
        <pc:cxnChg chg="add del mod">
          <ac:chgData name="Ryan Knobel" userId="dc86dbbb8969adbe" providerId="LiveId" clId="{5B6AC26B-6BBE-4FAD-B09D-49AB4B423F68}" dt="2024-07-09T03:30:51.370" v="132" actId="478"/>
          <ac:cxnSpMkLst>
            <pc:docMk/>
            <pc:sldMk cId="2289714851" sldId="330"/>
            <ac:cxnSpMk id="37" creationId="{BA6495A3-4E44-AC6F-3D03-0802E57EB8D2}"/>
          </ac:cxnSpMkLst>
        </pc:cxnChg>
        <pc:cxnChg chg="add del mod">
          <ac:chgData name="Ryan Knobel" userId="dc86dbbb8969adbe" providerId="LiveId" clId="{5B6AC26B-6BBE-4FAD-B09D-49AB4B423F68}" dt="2024-07-09T03:30:51.370" v="132" actId="478"/>
          <ac:cxnSpMkLst>
            <pc:docMk/>
            <pc:sldMk cId="2289714851" sldId="330"/>
            <ac:cxnSpMk id="38" creationId="{D82E4C9F-9C94-1C0B-144A-99BEA1C6DBF7}"/>
          </ac:cxnSpMkLst>
        </pc:cxnChg>
        <pc:cxnChg chg="add del mod">
          <ac:chgData name="Ryan Knobel" userId="dc86dbbb8969adbe" providerId="LiveId" clId="{5B6AC26B-6BBE-4FAD-B09D-49AB4B423F68}" dt="2024-07-09T03:32:03.045" v="157" actId="478"/>
          <ac:cxnSpMkLst>
            <pc:docMk/>
            <pc:sldMk cId="2289714851" sldId="330"/>
            <ac:cxnSpMk id="39" creationId="{4AD52D4E-5665-85B1-C349-42F09CCE9AC1}"/>
          </ac:cxnSpMkLst>
        </pc:cxnChg>
        <pc:cxnChg chg="add del mod">
          <ac:chgData name="Ryan Knobel" userId="dc86dbbb8969adbe" providerId="LiveId" clId="{5B6AC26B-6BBE-4FAD-B09D-49AB4B423F68}" dt="2024-07-09T03:32:03.045" v="157" actId="478"/>
          <ac:cxnSpMkLst>
            <pc:docMk/>
            <pc:sldMk cId="2289714851" sldId="330"/>
            <ac:cxnSpMk id="40" creationId="{D7513ECA-32CB-0770-9064-78CEEA51C773}"/>
          </ac:cxnSpMkLst>
        </pc:cxnChg>
        <pc:cxnChg chg="add del mod">
          <ac:chgData name="Ryan Knobel" userId="dc86dbbb8969adbe" providerId="LiveId" clId="{5B6AC26B-6BBE-4FAD-B09D-49AB4B423F68}" dt="2024-07-09T03:32:03.045" v="157" actId="478"/>
          <ac:cxnSpMkLst>
            <pc:docMk/>
            <pc:sldMk cId="2289714851" sldId="330"/>
            <ac:cxnSpMk id="41" creationId="{60DA5F09-5424-A5CE-5321-D57CBA0943F3}"/>
          </ac:cxnSpMkLst>
        </pc:cxnChg>
        <pc:cxnChg chg="add del mod topLvl">
          <ac:chgData name="Ryan Knobel" userId="dc86dbbb8969adbe" providerId="LiveId" clId="{5B6AC26B-6BBE-4FAD-B09D-49AB4B423F68}" dt="2024-07-09T03:31:44.174" v="146" actId="478"/>
          <ac:cxnSpMkLst>
            <pc:docMk/>
            <pc:sldMk cId="2289714851" sldId="330"/>
            <ac:cxnSpMk id="42" creationId="{760A9A3B-4766-4BC2-A7C5-8972EB0D04D2}"/>
          </ac:cxnSpMkLst>
        </pc:cxnChg>
        <pc:cxnChg chg="add mod topLvl">
          <ac:chgData name="Ryan Knobel" userId="dc86dbbb8969adbe" providerId="LiveId" clId="{5B6AC26B-6BBE-4FAD-B09D-49AB4B423F68}" dt="2024-07-09T03:31:38.458" v="145" actId="165"/>
          <ac:cxnSpMkLst>
            <pc:docMk/>
            <pc:sldMk cId="2289714851" sldId="330"/>
            <ac:cxnSpMk id="43" creationId="{3B3E82F8-2A16-245E-0E8E-B05D0F241A5B}"/>
          </ac:cxnSpMkLst>
        </pc:cxnChg>
        <pc:cxnChg chg="add del mod topLvl">
          <ac:chgData name="Ryan Knobel" userId="dc86dbbb8969adbe" providerId="LiveId" clId="{5B6AC26B-6BBE-4FAD-B09D-49AB4B423F68}" dt="2024-07-09T03:31:45.939" v="148" actId="478"/>
          <ac:cxnSpMkLst>
            <pc:docMk/>
            <pc:sldMk cId="2289714851" sldId="330"/>
            <ac:cxnSpMk id="44" creationId="{FD81227A-243F-AB17-3BF1-60B26D4E4D7B}"/>
          </ac:cxnSpMkLst>
        </pc:cxnChg>
        <pc:cxnChg chg="add del mod topLvl">
          <ac:chgData name="Ryan Knobel" userId="dc86dbbb8969adbe" providerId="LiveId" clId="{5B6AC26B-6BBE-4FAD-B09D-49AB4B423F68}" dt="2024-07-09T03:31:45.156" v="147" actId="478"/>
          <ac:cxnSpMkLst>
            <pc:docMk/>
            <pc:sldMk cId="2289714851" sldId="330"/>
            <ac:cxnSpMk id="45" creationId="{609F0BC0-8013-E485-3C47-1D928B352DC2}"/>
          </ac:cxnSpMkLst>
        </pc:cxnChg>
        <pc:cxnChg chg="del mod topLvl">
          <ac:chgData name="Ryan Knobel" userId="dc86dbbb8969adbe" providerId="LiveId" clId="{5B6AC26B-6BBE-4FAD-B09D-49AB4B423F68}" dt="2024-07-09T03:31:48.557" v="149" actId="478"/>
          <ac:cxnSpMkLst>
            <pc:docMk/>
            <pc:sldMk cId="2289714851" sldId="330"/>
            <ac:cxnSpMk id="48" creationId="{47808CDA-09F8-34F0-CA1C-BDF7C39858DA}"/>
          </ac:cxnSpMkLst>
        </pc:cxnChg>
        <pc:cxnChg chg="mod topLvl">
          <ac:chgData name="Ryan Knobel" userId="dc86dbbb8969adbe" providerId="LiveId" clId="{5B6AC26B-6BBE-4FAD-B09D-49AB4B423F68}" dt="2024-07-09T03:31:38.458" v="145" actId="165"/>
          <ac:cxnSpMkLst>
            <pc:docMk/>
            <pc:sldMk cId="2289714851" sldId="330"/>
            <ac:cxnSpMk id="49" creationId="{C2736F38-BB79-3868-C3AE-0A5E2EAF31E2}"/>
          </ac:cxnSpMkLst>
        </pc:cxnChg>
        <pc:cxnChg chg="mod topLvl">
          <ac:chgData name="Ryan Knobel" userId="dc86dbbb8969adbe" providerId="LiveId" clId="{5B6AC26B-6BBE-4FAD-B09D-49AB4B423F68}" dt="2024-07-09T03:31:38.458" v="145" actId="165"/>
          <ac:cxnSpMkLst>
            <pc:docMk/>
            <pc:sldMk cId="2289714851" sldId="330"/>
            <ac:cxnSpMk id="50" creationId="{200E88BC-3E6F-8733-A720-D52B7587EBCA}"/>
          </ac:cxnSpMkLst>
        </pc:cxnChg>
        <pc:cxnChg chg="mod topLvl">
          <ac:chgData name="Ryan Knobel" userId="dc86dbbb8969adbe" providerId="LiveId" clId="{5B6AC26B-6BBE-4FAD-B09D-49AB4B423F68}" dt="2024-07-09T03:31:38.458" v="145" actId="165"/>
          <ac:cxnSpMkLst>
            <pc:docMk/>
            <pc:sldMk cId="2289714851" sldId="330"/>
            <ac:cxnSpMk id="51" creationId="{A311C453-E724-0BEE-24A8-3C1982A62006}"/>
          </ac:cxnSpMkLst>
        </pc:cxnChg>
        <pc:cxnChg chg="mod topLvl">
          <ac:chgData name="Ryan Knobel" userId="dc86dbbb8969adbe" providerId="LiveId" clId="{5B6AC26B-6BBE-4FAD-B09D-49AB4B423F68}" dt="2024-07-09T03:31:38.458" v="145" actId="165"/>
          <ac:cxnSpMkLst>
            <pc:docMk/>
            <pc:sldMk cId="2289714851" sldId="330"/>
            <ac:cxnSpMk id="53" creationId="{0E5505AF-5BF1-8DFE-2833-71C7E2C6A8BC}"/>
          </ac:cxnSpMkLst>
        </pc:cxnChg>
        <pc:cxnChg chg="del mod topLvl">
          <ac:chgData name="Ryan Knobel" userId="dc86dbbb8969adbe" providerId="LiveId" clId="{5B6AC26B-6BBE-4FAD-B09D-49AB4B423F68}" dt="2024-07-09T03:31:51.421" v="152" actId="478"/>
          <ac:cxnSpMkLst>
            <pc:docMk/>
            <pc:sldMk cId="2289714851" sldId="330"/>
            <ac:cxnSpMk id="54" creationId="{733B2639-8E5F-B040-5AA1-7656019F449A}"/>
          </ac:cxnSpMkLst>
        </pc:cxnChg>
        <pc:cxnChg chg="del mod topLvl">
          <ac:chgData name="Ryan Knobel" userId="dc86dbbb8969adbe" providerId="LiveId" clId="{5B6AC26B-6BBE-4FAD-B09D-49AB4B423F68}" dt="2024-07-09T03:31:50.446" v="151" actId="478"/>
          <ac:cxnSpMkLst>
            <pc:docMk/>
            <pc:sldMk cId="2289714851" sldId="330"/>
            <ac:cxnSpMk id="55" creationId="{3F215D5A-8B69-CCF6-B26F-89999375FEC7}"/>
          </ac:cxnSpMkLst>
        </pc:cxnChg>
        <pc:cxnChg chg="del mod topLvl">
          <ac:chgData name="Ryan Knobel" userId="dc86dbbb8969adbe" providerId="LiveId" clId="{5B6AC26B-6BBE-4FAD-B09D-49AB4B423F68}" dt="2024-07-09T03:31:49.506" v="150" actId="478"/>
          <ac:cxnSpMkLst>
            <pc:docMk/>
            <pc:sldMk cId="2289714851" sldId="330"/>
            <ac:cxnSpMk id="56" creationId="{10C844C3-2789-7580-2898-34109DC1CB0A}"/>
          </ac:cxnSpMkLst>
        </pc:cxnChg>
        <pc:cxnChg chg="del mod topLvl">
          <ac:chgData name="Ryan Knobel" userId="dc86dbbb8969adbe" providerId="LiveId" clId="{5B6AC26B-6BBE-4FAD-B09D-49AB4B423F68}" dt="2024-07-09T03:31:54.497" v="154" actId="478"/>
          <ac:cxnSpMkLst>
            <pc:docMk/>
            <pc:sldMk cId="2289714851" sldId="330"/>
            <ac:cxnSpMk id="58" creationId="{4FC63AB3-0662-13CE-3449-7D09B11C7C94}"/>
          </ac:cxnSpMkLst>
        </pc:cxnChg>
        <pc:cxnChg chg="mod topLvl">
          <ac:chgData name="Ryan Knobel" userId="dc86dbbb8969adbe" providerId="LiveId" clId="{5B6AC26B-6BBE-4FAD-B09D-49AB4B423F68}" dt="2024-07-09T03:31:38.458" v="145" actId="165"/>
          <ac:cxnSpMkLst>
            <pc:docMk/>
            <pc:sldMk cId="2289714851" sldId="330"/>
            <ac:cxnSpMk id="59" creationId="{340E54A2-7341-E528-6150-83DB540326F9}"/>
          </ac:cxnSpMkLst>
        </pc:cxnChg>
        <pc:cxnChg chg="del mod topLvl">
          <ac:chgData name="Ryan Knobel" userId="dc86dbbb8969adbe" providerId="LiveId" clId="{5B6AC26B-6BBE-4FAD-B09D-49AB4B423F68}" dt="2024-07-09T03:31:53.510" v="153" actId="478"/>
          <ac:cxnSpMkLst>
            <pc:docMk/>
            <pc:sldMk cId="2289714851" sldId="330"/>
            <ac:cxnSpMk id="60" creationId="{E9849B9F-9FE8-C590-3ED1-A0A0CE265042}"/>
          </ac:cxnSpMkLst>
        </pc:cxnChg>
        <pc:cxnChg chg="mod topLvl">
          <ac:chgData name="Ryan Knobel" userId="dc86dbbb8969adbe" providerId="LiveId" clId="{5B6AC26B-6BBE-4FAD-B09D-49AB4B423F68}" dt="2024-07-09T03:31:38.458" v="145" actId="165"/>
          <ac:cxnSpMkLst>
            <pc:docMk/>
            <pc:sldMk cId="2289714851" sldId="330"/>
            <ac:cxnSpMk id="61" creationId="{5310263E-BBE6-2465-D620-1E72C6E56340}"/>
          </ac:cxnSpMkLst>
        </pc:cxnChg>
        <pc:cxnChg chg="del mod topLvl">
          <ac:chgData name="Ryan Knobel" userId="dc86dbbb8969adbe" providerId="LiveId" clId="{5B6AC26B-6BBE-4FAD-B09D-49AB4B423F68}" dt="2024-07-09T03:31:55.989" v="155" actId="478"/>
          <ac:cxnSpMkLst>
            <pc:docMk/>
            <pc:sldMk cId="2289714851" sldId="330"/>
            <ac:cxnSpMk id="63" creationId="{7D4A774D-22F8-45B0-A73A-86517A71FFBF}"/>
          </ac:cxnSpMkLst>
        </pc:cxnChg>
        <pc:cxnChg chg="del mod topLvl">
          <ac:chgData name="Ryan Knobel" userId="dc86dbbb8969adbe" providerId="LiveId" clId="{5B6AC26B-6BBE-4FAD-B09D-49AB4B423F68}" dt="2024-07-09T03:31:57.737" v="156" actId="478"/>
          <ac:cxnSpMkLst>
            <pc:docMk/>
            <pc:sldMk cId="2289714851" sldId="330"/>
            <ac:cxnSpMk id="64" creationId="{CFF06734-9A55-6DE3-76D4-472BFE8F2ECE}"/>
          </ac:cxnSpMkLst>
        </pc:cxnChg>
        <pc:cxnChg chg="del mod topLvl">
          <ac:chgData name="Ryan Knobel" userId="dc86dbbb8969adbe" providerId="LiveId" clId="{5B6AC26B-6BBE-4FAD-B09D-49AB4B423F68}" dt="2024-07-09T03:33:03.997" v="181" actId="478"/>
          <ac:cxnSpMkLst>
            <pc:docMk/>
            <pc:sldMk cId="2289714851" sldId="330"/>
            <ac:cxnSpMk id="65" creationId="{08BEB0B1-A3AD-A4C2-FB6C-FF3F8C809355}"/>
          </ac:cxnSpMkLst>
        </pc:cxnChg>
        <pc:cxnChg chg="del mod topLvl">
          <ac:chgData name="Ryan Knobel" userId="dc86dbbb8969adbe" providerId="LiveId" clId="{5B6AC26B-6BBE-4FAD-B09D-49AB4B423F68}" dt="2024-07-09T03:33:05.170" v="182" actId="478"/>
          <ac:cxnSpMkLst>
            <pc:docMk/>
            <pc:sldMk cId="2289714851" sldId="330"/>
            <ac:cxnSpMk id="66" creationId="{5C6C9CAE-92B0-344E-0203-D6F0AB1D8743}"/>
          </ac:cxnSpMkLst>
        </pc:cxnChg>
      </pc:sldChg>
      <pc:sldChg chg="addSp delSp modSp mod">
        <pc:chgData name="Ryan Knobel" userId="dc86dbbb8969adbe" providerId="LiveId" clId="{5B6AC26B-6BBE-4FAD-B09D-49AB4B423F68}" dt="2024-07-09T03:33:07.460" v="184" actId="478"/>
        <pc:sldMkLst>
          <pc:docMk/>
          <pc:sldMk cId="172519829" sldId="331"/>
        </pc:sldMkLst>
        <pc:grpChg chg="add del mod">
          <ac:chgData name="Ryan Knobel" userId="dc86dbbb8969adbe" providerId="LiveId" clId="{5B6AC26B-6BBE-4FAD-B09D-49AB4B423F68}" dt="2024-07-09T03:25:29.005" v="85" actId="478"/>
          <ac:grpSpMkLst>
            <pc:docMk/>
            <pc:sldMk cId="172519829" sldId="331"/>
            <ac:grpSpMk id="8" creationId="{0D6CC34F-B9D0-8035-C85E-BE65A1A98351}"/>
          </ac:grpSpMkLst>
        </pc:grpChg>
        <pc:grpChg chg="add del mod">
          <ac:chgData name="Ryan Knobel" userId="dc86dbbb8969adbe" providerId="LiveId" clId="{5B6AC26B-6BBE-4FAD-B09D-49AB4B423F68}" dt="2024-07-09T03:32:17.526" v="159" actId="478"/>
          <ac:grpSpMkLst>
            <pc:docMk/>
            <pc:sldMk cId="172519829" sldId="331"/>
            <ac:grpSpMk id="18" creationId="{7ED6E7D3-9FCE-624A-F954-1F9C2ED825F0}"/>
          </ac:grpSpMkLst>
        </pc:grpChg>
        <pc:cxnChg chg="add del mod">
          <ac:chgData name="Ryan Knobel" userId="dc86dbbb8969adbe" providerId="LiveId" clId="{5B6AC26B-6BBE-4FAD-B09D-49AB4B423F68}" dt="2024-07-09T03:25:27.401" v="83" actId="478"/>
          <ac:cxnSpMkLst>
            <pc:docMk/>
            <pc:sldMk cId="172519829" sldId="331"/>
            <ac:cxnSpMk id="7" creationId="{85F7BCB9-85E2-A7A4-5CD4-AF44C630CBF6}"/>
          </ac:cxnSpMkLst>
        </pc:cxnChg>
        <pc:cxnChg chg="mod">
          <ac:chgData name="Ryan Knobel" userId="dc86dbbb8969adbe" providerId="LiveId" clId="{5B6AC26B-6BBE-4FAD-B09D-49AB4B423F68}" dt="2024-07-09T03:23:54.281" v="54"/>
          <ac:cxnSpMkLst>
            <pc:docMk/>
            <pc:sldMk cId="172519829" sldId="331"/>
            <ac:cxnSpMk id="9" creationId="{EB605FD5-6EA5-5245-A0C0-BD5A832CE1C5}"/>
          </ac:cxnSpMkLst>
        </pc:cxnChg>
        <pc:cxnChg chg="mod">
          <ac:chgData name="Ryan Knobel" userId="dc86dbbb8969adbe" providerId="LiveId" clId="{5B6AC26B-6BBE-4FAD-B09D-49AB4B423F68}" dt="2024-07-09T03:23:54.281" v="54"/>
          <ac:cxnSpMkLst>
            <pc:docMk/>
            <pc:sldMk cId="172519829" sldId="331"/>
            <ac:cxnSpMk id="16" creationId="{AEFF7E46-51D1-41A5-1942-1E7BEA39FD99}"/>
          </ac:cxnSpMkLst>
        </pc:cxnChg>
        <pc:cxnChg chg="add del mod">
          <ac:chgData name="Ryan Knobel" userId="dc86dbbb8969adbe" providerId="LiveId" clId="{5B6AC26B-6BBE-4FAD-B09D-49AB4B423F68}" dt="2024-07-09T03:32:16.667" v="158" actId="478"/>
          <ac:cxnSpMkLst>
            <pc:docMk/>
            <pc:sldMk cId="172519829" sldId="331"/>
            <ac:cxnSpMk id="17" creationId="{855A99D0-7F1B-0A15-6D69-91C244DAD2B5}"/>
          </ac:cxnSpMkLst>
        </pc:cxnChg>
        <pc:cxnChg chg="mod">
          <ac:chgData name="Ryan Knobel" userId="dc86dbbb8969adbe" providerId="LiveId" clId="{5B6AC26B-6BBE-4FAD-B09D-49AB4B423F68}" dt="2024-07-09T03:23:54.281" v="54"/>
          <ac:cxnSpMkLst>
            <pc:docMk/>
            <pc:sldMk cId="172519829" sldId="331"/>
            <ac:cxnSpMk id="19" creationId="{17206527-C995-F4A8-36EB-059735DE9413}"/>
          </ac:cxnSpMkLst>
        </pc:cxnChg>
        <pc:cxnChg chg="mod">
          <ac:chgData name="Ryan Knobel" userId="dc86dbbb8969adbe" providerId="LiveId" clId="{5B6AC26B-6BBE-4FAD-B09D-49AB4B423F68}" dt="2024-07-09T03:23:54.281" v="54"/>
          <ac:cxnSpMkLst>
            <pc:docMk/>
            <pc:sldMk cId="172519829" sldId="331"/>
            <ac:cxnSpMk id="20" creationId="{B0D5D891-107F-619E-9DC7-8B00B2AE224B}"/>
          </ac:cxnSpMkLst>
        </pc:cxnChg>
        <pc:cxnChg chg="add del mod">
          <ac:chgData name="Ryan Knobel" userId="dc86dbbb8969adbe" providerId="LiveId" clId="{5B6AC26B-6BBE-4FAD-B09D-49AB4B423F68}" dt="2024-07-09T03:32:18.407" v="160" actId="478"/>
          <ac:cxnSpMkLst>
            <pc:docMk/>
            <pc:sldMk cId="172519829" sldId="331"/>
            <ac:cxnSpMk id="21" creationId="{119BA504-5F86-0BF3-C3D6-BE53404EF074}"/>
          </ac:cxnSpMkLst>
        </pc:cxnChg>
        <pc:cxnChg chg="add del mod">
          <ac:chgData name="Ryan Knobel" userId="dc86dbbb8969adbe" providerId="LiveId" clId="{5B6AC26B-6BBE-4FAD-B09D-49AB4B423F68}" dt="2024-07-09T03:25:28.146" v="84" actId="478"/>
          <ac:cxnSpMkLst>
            <pc:docMk/>
            <pc:sldMk cId="172519829" sldId="331"/>
            <ac:cxnSpMk id="22" creationId="{75236B45-4721-BA5C-4AC4-9858BC8405A4}"/>
          </ac:cxnSpMkLst>
        </pc:cxnChg>
        <pc:cxnChg chg="add mod">
          <ac:chgData name="Ryan Knobel" userId="dc86dbbb8969adbe" providerId="LiveId" clId="{5B6AC26B-6BBE-4FAD-B09D-49AB4B423F68}" dt="2024-07-09T03:32:19.398" v="161"/>
          <ac:cxnSpMkLst>
            <pc:docMk/>
            <pc:sldMk cId="172519829" sldId="331"/>
            <ac:cxnSpMk id="23" creationId="{69A4785A-0112-8FC6-B753-48CD4DEF3D91}"/>
          </ac:cxnSpMkLst>
        </pc:cxnChg>
        <pc:cxnChg chg="add mod">
          <ac:chgData name="Ryan Knobel" userId="dc86dbbb8969adbe" providerId="LiveId" clId="{5B6AC26B-6BBE-4FAD-B09D-49AB4B423F68}" dt="2024-07-09T03:32:19.398" v="161"/>
          <ac:cxnSpMkLst>
            <pc:docMk/>
            <pc:sldMk cId="172519829" sldId="331"/>
            <ac:cxnSpMk id="24" creationId="{AC83EDC7-8F14-EB9A-7719-289B3E46C0DA}"/>
          </ac:cxnSpMkLst>
        </pc:cxnChg>
        <pc:cxnChg chg="add mod">
          <ac:chgData name="Ryan Knobel" userId="dc86dbbb8969adbe" providerId="LiveId" clId="{5B6AC26B-6BBE-4FAD-B09D-49AB4B423F68}" dt="2024-07-09T03:32:19.398" v="161"/>
          <ac:cxnSpMkLst>
            <pc:docMk/>
            <pc:sldMk cId="172519829" sldId="331"/>
            <ac:cxnSpMk id="25" creationId="{5DEC2BF8-9C86-25F1-D028-B5235383D504}"/>
          </ac:cxnSpMkLst>
        </pc:cxnChg>
        <pc:cxnChg chg="add mod">
          <ac:chgData name="Ryan Knobel" userId="dc86dbbb8969adbe" providerId="LiveId" clId="{5B6AC26B-6BBE-4FAD-B09D-49AB4B423F68}" dt="2024-07-09T03:32:19.398" v="161"/>
          <ac:cxnSpMkLst>
            <pc:docMk/>
            <pc:sldMk cId="172519829" sldId="331"/>
            <ac:cxnSpMk id="26" creationId="{6B8DA768-CC2E-AEA4-06CE-3E864E55D3D3}"/>
          </ac:cxnSpMkLst>
        </pc:cxnChg>
        <pc:cxnChg chg="add mod">
          <ac:chgData name="Ryan Knobel" userId="dc86dbbb8969adbe" providerId="LiveId" clId="{5B6AC26B-6BBE-4FAD-B09D-49AB4B423F68}" dt="2024-07-09T03:32:19.398" v="161"/>
          <ac:cxnSpMkLst>
            <pc:docMk/>
            <pc:sldMk cId="172519829" sldId="331"/>
            <ac:cxnSpMk id="27" creationId="{10D3434E-12BB-07D4-8410-1D4F732AD3F6}"/>
          </ac:cxnSpMkLst>
        </pc:cxnChg>
        <pc:cxnChg chg="add mod">
          <ac:chgData name="Ryan Knobel" userId="dc86dbbb8969adbe" providerId="LiveId" clId="{5B6AC26B-6BBE-4FAD-B09D-49AB4B423F68}" dt="2024-07-09T03:32:19.398" v="161"/>
          <ac:cxnSpMkLst>
            <pc:docMk/>
            <pc:sldMk cId="172519829" sldId="331"/>
            <ac:cxnSpMk id="28" creationId="{7B180F26-7835-7DDA-AED7-5DC117B9F0D4}"/>
          </ac:cxnSpMkLst>
        </pc:cxnChg>
        <pc:cxnChg chg="add mod">
          <ac:chgData name="Ryan Knobel" userId="dc86dbbb8969adbe" providerId="LiveId" clId="{5B6AC26B-6BBE-4FAD-B09D-49AB4B423F68}" dt="2024-07-09T03:32:19.398" v="161"/>
          <ac:cxnSpMkLst>
            <pc:docMk/>
            <pc:sldMk cId="172519829" sldId="331"/>
            <ac:cxnSpMk id="29" creationId="{DC277D4E-F972-5F2E-E46A-19624C5862E5}"/>
          </ac:cxnSpMkLst>
        </pc:cxnChg>
        <pc:cxnChg chg="add del mod">
          <ac:chgData name="Ryan Knobel" userId="dc86dbbb8969adbe" providerId="LiveId" clId="{5B6AC26B-6BBE-4FAD-B09D-49AB4B423F68}" dt="2024-07-09T03:33:07.460" v="184" actId="478"/>
          <ac:cxnSpMkLst>
            <pc:docMk/>
            <pc:sldMk cId="172519829" sldId="331"/>
            <ac:cxnSpMk id="30" creationId="{0FB505F3-FC24-412F-A8C7-9B03618427B8}"/>
          </ac:cxnSpMkLst>
        </pc:cxnChg>
        <pc:cxnChg chg="add del mod">
          <ac:chgData name="Ryan Knobel" userId="dc86dbbb8969adbe" providerId="LiveId" clId="{5B6AC26B-6BBE-4FAD-B09D-49AB4B423F68}" dt="2024-07-09T03:33:06.600" v="183" actId="478"/>
          <ac:cxnSpMkLst>
            <pc:docMk/>
            <pc:sldMk cId="172519829" sldId="331"/>
            <ac:cxnSpMk id="31" creationId="{2C52961B-AB41-6944-3302-E1D203825FE6}"/>
          </ac:cxnSpMkLst>
        </pc:cxnChg>
      </pc:sldChg>
      <pc:sldChg chg="addSp delSp modSp mod">
        <pc:chgData name="Ryan Knobel" userId="dc86dbbb8969adbe" providerId="LiveId" clId="{5B6AC26B-6BBE-4FAD-B09D-49AB4B423F68}" dt="2024-07-09T03:33:09.717" v="186" actId="478"/>
        <pc:sldMkLst>
          <pc:docMk/>
          <pc:sldMk cId="2262342363" sldId="332"/>
        </pc:sldMkLst>
        <pc:grpChg chg="add del mod">
          <ac:chgData name="Ryan Knobel" userId="dc86dbbb8969adbe" providerId="LiveId" clId="{5B6AC26B-6BBE-4FAD-B09D-49AB4B423F68}" dt="2024-07-09T03:25:37.917" v="88" actId="478"/>
          <ac:grpSpMkLst>
            <pc:docMk/>
            <pc:sldMk cId="2262342363" sldId="332"/>
            <ac:grpSpMk id="8" creationId="{8FD814A9-ABCC-BC07-3760-AC310F194918}"/>
          </ac:grpSpMkLst>
        </pc:grpChg>
        <pc:grpChg chg="add del mod">
          <ac:chgData name="Ryan Knobel" userId="dc86dbbb8969adbe" providerId="LiveId" clId="{5B6AC26B-6BBE-4FAD-B09D-49AB4B423F68}" dt="2024-07-09T03:32:24.090" v="163" actId="478"/>
          <ac:grpSpMkLst>
            <pc:docMk/>
            <pc:sldMk cId="2262342363" sldId="332"/>
            <ac:grpSpMk id="18" creationId="{C8DDC73A-A8AF-6DA8-8629-8E94ED0ACD90}"/>
          </ac:grpSpMkLst>
        </pc:grpChg>
        <pc:cxnChg chg="add del mod">
          <ac:chgData name="Ryan Knobel" userId="dc86dbbb8969adbe" providerId="LiveId" clId="{5B6AC26B-6BBE-4FAD-B09D-49AB4B423F68}" dt="2024-07-09T03:25:34.974" v="86" actId="478"/>
          <ac:cxnSpMkLst>
            <pc:docMk/>
            <pc:sldMk cId="2262342363" sldId="332"/>
            <ac:cxnSpMk id="7" creationId="{F2103DEA-DA49-9AFD-4367-DE4278C74FDE}"/>
          </ac:cxnSpMkLst>
        </pc:cxnChg>
        <pc:cxnChg chg="mod">
          <ac:chgData name="Ryan Knobel" userId="dc86dbbb8969adbe" providerId="LiveId" clId="{5B6AC26B-6BBE-4FAD-B09D-49AB4B423F68}" dt="2024-07-09T03:23:58.173" v="55"/>
          <ac:cxnSpMkLst>
            <pc:docMk/>
            <pc:sldMk cId="2262342363" sldId="332"/>
            <ac:cxnSpMk id="9" creationId="{2ACBDC02-7F9E-5E5A-EF33-48FFF39EBAC2}"/>
          </ac:cxnSpMkLst>
        </pc:cxnChg>
        <pc:cxnChg chg="mod">
          <ac:chgData name="Ryan Knobel" userId="dc86dbbb8969adbe" providerId="LiveId" clId="{5B6AC26B-6BBE-4FAD-B09D-49AB4B423F68}" dt="2024-07-09T03:23:58.173" v="55"/>
          <ac:cxnSpMkLst>
            <pc:docMk/>
            <pc:sldMk cId="2262342363" sldId="332"/>
            <ac:cxnSpMk id="16" creationId="{B90FFA30-1867-5C42-2C6F-328B01B1B424}"/>
          </ac:cxnSpMkLst>
        </pc:cxnChg>
        <pc:cxnChg chg="add del mod">
          <ac:chgData name="Ryan Knobel" userId="dc86dbbb8969adbe" providerId="LiveId" clId="{5B6AC26B-6BBE-4FAD-B09D-49AB4B423F68}" dt="2024-07-09T03:32:22.916" v="162" actId="478"/>
          <ac:cxnSpMkLst>
            <pc:docMk/>
            <pc:sldMk cId="2262342363" sldId="332"/>
            <ac:cxnSpMk id="17" creationId="{BC10E02A-24B9-D5DF-A3FB-9806E22B719A}"/>
          </ac:cxnSpMkLst>
        </pc:cxnChg>
        <pc:cxnChg chg="mod">
          <ac:chgData name="Ryan Knobel" userId="dc86dbbb8969adbe" providerId="LiveId" clId="{5B6AC26B-6BBE-4FAD-B09D-49AB4B423F68}" dt="2024-07-09T03:23:58.173" v="55"/>
          <ac:cxnSpMkLst>
            <pc:docMk/>
            <pc:sldMk cId="2262342363" sldId="332"/>
            <ac:cxnSpMk id="19" creationId="{B695E07B-D125-E6C3-4545-ED62EAA5D6B3}"/>
          </ac:cxnSpMkLst>
        </pc:cxnChg>
        <pc:cxnChg chg="mod">
          <ac:chgData name="Ryan Knobel" userId="dc86dbbb8969adbe" providerId="LiveId" clId="{5B6AC26B-6BBE-4FAD-B09D-49AB4B423F68}" dt="2024-07-09T03:23:58.173" v="55"/>
          <ac:cxnSpMkLst>
            <pc:docMk/>
            <pc:sldMk cId="2262342363" sldId="332"/>
            <ac:cxnSpMk id="20" creationId="{655A64CC-82D7-F40F-4F70-FE552800D640}"/>
          </ac:cxnSpMkLst>
        </pc:cxnChg>
        <pc:cxnChg chg="add del mod">
          <ac:chgData name="Ryan Knobel" userId="dc86dbbb8969adbe" providerId="LiveId" clId="{5B6AC26B-6BBE-4FAD-B09D-49AB4B423F68}" dt="2024-07-09T03:32:24.768" v="164" actId="478"/>
          <ac:cxnSpMkLst>
            <pc:docMk/>
            <pc:sldMk cId="2262342363" sldId="332"/>
            <ac:cxnSpMk id="21" creationId="{570BB291-4D05-3FD8-5221-BEA90442B878}"/>
          </ac:cxnSpMkLst>
        </pc:cxnChg>
        <pc:cxnChg chg="add del mod">
          <ac:chgData name="Ryan Knobel" userId="dc86dbbb8969adbe" providerId="LiveId" clId="{5B6AC26B-6BBE-4FAD-B09D-49AB4B423F68}" dt="2024-07-09T03:25:35.880" v="87" actId="478"/>
          <ac:cxnSpMkLst>
            <pc:docMk/>
            <pc:sldMk cId="2262342363" sldId="332"/>
            <ac:cxnSpMk id="22" creationId="{27C1C392-E88D-EC3B-88C3-B83287521E2B}"/>
          </ac:cxnSpMkLst>
        </pc:cxnChg>
        <pc:cxnChg chg="add mod">
          <ac:chgData name="Ryan Knobel" userId="dc86dbbb8969adbe" providerId="LiveId" clId="{5B6AC26B-6BBE-4FAD-B09D-49AB4B423F68}" dt="2024-07-09T03:32:25.785" v="165"/>
          <ac:cxnSpMkLst>
            <pc:docMk/>
            <pc:sldMk cId="2262342363" sldId="332"/>
            <ac:cxnSpMk id="23" creationId="{5A2E7F0A-E262-E31D-23DC-AD3CCE0FD014}"/>
          </ac:cxnSpMkLst>
        </pc:cxnChg>
        <pc:cxnChg chg="add mod">
          <ac:chgData name="Ryan Knobel" userId="dc86dbbb8969adbe" providerId="LiveId" clId="{5B6AC26B-6BBE-4FAD-B09D-49AB4B423F68}" dt="2024-07-09T03:32:25.785" v="165"/>
          <ac:cxnSpMkLst>
            <pc:docMk/>
            <pc:sldMk cId="2262342363" sldId="332"/>
            <ac:cxnSpMk id="24" creationId="{21D61407-4B39-CC97-C6B8-FE49635AA5EA}"/>
          </ac:cxnSpMkLst>
        </pc:cxnChg>
        <pc:cxnChg chg="add mod">
          <ac:chgData name="Ryan Knobel" userId="dc86dbbb8969adbe" providerId="LiveId" clId="{5B6AC26B-6BBE-4FAD-B09D-49AB4B423F68}" dt="2024-07-09T03:32:25.785" v="165"/>
          <ac:cxnSpMkLst>
            <pc:docMk/>
            <pc:sldMk cId="2262342363" sldId="332"/>
            <ac:cxnSpMk id="25" creationId="{4143AE4F-3D99-2591-31EA-A9F7FA10DABD}"/>
          </ac:cxnSpMkLst>
        </pc:cxnChg>
        <pc:cxnChg chg="add mod">
          <ac:chgData name="Ryan Knobel" userId="dc86dbbb8969adbe" providerId="LiveId" clId="{5B6AC26B-6BBE-4FAD-B09D-49AB4B423F68}" dt="2024-07-09T03:32:25.785" v="165"/>
          <ac:cxnSpMkLst>
            <pc:docMk/>
            <pc:sldMk cId="2262342363" sldId="332"/>
            <ac:cxnSpMk id="26" creationId="{27BBB007-E9D8-7189-0A58-17E5B6AAF0C3}"/>
          </ac:cxnSpMkLst>
        </pc:cxnChg>
        <pc:cxnChg chg="add mod">
          <ac:chgData name="Ryan Knobel" userId="dc86dbbb8969adbe" providerId="LiveId" clId="{5B6AC26B-6BBE-4FAD-B09D-49AB4B423F68}" dt="2024-07-09T03:32:25.785" v="165"/>
          <ac:cxnSpMkLst>
            <pc:docMk/>
            <pc:sldMk cId="2262342363" sldId="332"/>
            <ac:cxnSpMk id="27" creationId="{C542419C-83E1-6D58-8E8B-6B6438460442}"/>
          </ac:cxnSpMkLst>
        </pc:cxnChg>
        <pc:cxnChg chg="add mod">
          <ac:chgData name="Ryan Knobel" userId="dc86dbbb8969adbe" providerId="LiveId" clId="{5B6AC26B-6BBE-4FAD-B09D-49AB4B423F68}" dt="2024-07-09T03:32:25.785" v="165"/>
          <ac:cxnSpMkLst>
            <pc:docMk/>
            <pc:sldMk cId="2262342363" sldId="332"/>
            <ac:cxnSpMk id="28" creationId="{A6F48405-6FBC-B148-A5E4-8480F4A9436E}"/>
          </ac:cxnSpMkLst>
        </pc:cxnChg>
        <pc:cxnChg chg="add mod">
          <ac:chgData name="Ryan Knobel" userId="dc86dbbb8969adbe" providerId="LiveId" clId="{5B6AC26B-6BBE-4FAD-B09D-49AB4B423F68}" dt="2024-07-09T03:32:25.785" v="165"/>
          <ac:cxnSpMkLst>
            <pc:docMk/>
            <pc:sldMk cId="2262342363" sldId="332"/>
            <ac:cxnSpMk id="29" creationId="{1A96570B-8A08-187B-9316-DD925881845E}"/>
          </ac:cxnSpMkLst>
        </pc:cxnChg>
        <pc:cxnChg chg="add del mod">
          <ac:chgData name="Ryan Knobel" userId="dc86dbbb8969adbe" providerId="LiveId" clId="{5B6AC26B-6BBE-4FAD-B09D-49AB4B423F68}" dt="2024-07-09T03:33:08.938" v="185" actId="478"/>
          <ac:cxnSpMkLst>
            <pc:docMk/>
            <pc:sldMk cId="2262342363" sldId="332"/>
            <ac:cxnSpMk id="30" creationId="{2C56F9DA-0E6A-AAE2-2844-CBDE72373A59}"/>
          </ac:cxnSpMkLst>
        </pc:cxnChg>
        <pc:cxnChg chg="add del mod">
          <ac:chgData name="Ryan Knobel" userId="dc86dbbb8969adbe" providerId="LiveId" clId="{5B6AC26B-6BBE-4FAD-B09D-49AB4B423F68}" dt="2024-07-09T03:33:09.717" v="186" actId="478"/>
          <ac:cxnSpMkLst>
            <pc:docMk/>
            <pc:sldMk cId="2262342363" sldId="332"/>
            <ac:cxnSpMk id="31" creationId="{F73A06B0-48F5-2C5B-1AA4-3EDDB7DDCEAA}"/>
          </ac:cxnSpMkLst>
        </pc:cxnChg>
      </pc:sldChg>
      <pc:sldChg chg="addSp delSp modSp mod">
        <pc:chgData name="Ryan Knobel" userId="dc86dbbb8969adbe" providerId="LiveId" clId="{5B6AC26B-6BBE-4FAD-B09D-49AB4B423F68}" dt="2024-07-09T03:32:35.372" v="170"/>
        <pc:sldMkLst>
          <pc:docMk/>
          <pc:sldMk cId="3762720056" sldId="333"/>
        </pc:sldMkLst>
        <pc:grpChg chg="add del mod">
          <ac:chgData name="Ryan Knobel" userId="dc86dbbb8969adbe" providerId="LiveId" clId="{5B6AC26B-6BBE-4FAD-B09D-49AB4B423F68}" dt="2024-07-09T03:25:44.301" v="90" actId="478"/>
          <ac:grpSpMkLst>
            <pc:docMk/>
            <pc:sldMk cId="3762720056" sldId="333"/>
            <ac:grpSpMk id="8" creationId="{3CBF5192-B8E2-04D7-E703-BAEE69C9F8DC}"/>
          </ac:grpSpMkLst>
        </pc:grpChg>
        <pc:grpChg chg="add del mod">
          <ac:chgData name="Ryan Knobel" userId="dc86dbbb8969adbe" providerId="LiveId" clId="{5B6AC26B-6BBE-4FAD-B09D-49AB4B423F68}" dt="2024-07-09T03:32:32.103" v="167" actId="478"/>
          <ac:grpSpMkLst>
            <pc:docMk/>
            <pc:sldMk cId="3762720056" sldId="333"/>
            <ac:grpSpMk id="18" creationId="{6D5A1145-B740-0248-D21F-9468D2A7CC2F}"/>
          </ac:grpSpMkLst>
        </pc:grpChg>
        <pc:cxnChg chg="add del mod">
          <ac:chgData name="Ryan Knobel" userId="dc86dbbb8969adbe" providerId="LiveId" clId="{5B6AC26B-6BBE-4FAD-B09D-49AB4B423F68}" dt="2024-07-09T03:32:34.279" v="169" actId="478"/>
          <ac:cxnSpMkLst>
            <pc:docMk/>
            <pc:sldMk cId="3762720056" sldId="333"/>
            <ac:cxnSpMk id="7" creationId="{09A8940B-9D2C-8556-4570-25221CD34E53}"/>
          </ac:cxnSpMkLst>
        </pc:cxnChg>
        <pc:cxnChg chg="mod">
          <ac:chgData name="Ryan Knobel" userId="dc86dbbb8969adbe" providerId="LiveId" clId="{5B6AC26B-6BBE-4FAD-B09D-49AB4B423F68}" dt="2024-07-09T03:24:01.281" v="56"/>
          <ac:cxnSpMkLst>
            <pc:docMk/>
            <pc:sldMk cId="3762720056" sldId="333"/>
            <ac:cxnSpMk id="9" creationId="{F93DD99E-EF1A-A986-BD67-FB1493C55DB0}"/>
          </ac:cxnSpMkLst>
        </pc:cxnChg>
        <pc:cxnChg chg="mod">
          <ac:chgData name="Ryan Knobel" userId="dc86dbbb8969adbe" providerId="LiveId" clId="{5B6AC26B-6BBE-4FAD-B09D-49AB4B423F68}" dt="2024-07-09T03:24:01.281" v="56"/>
          <ac:cxnSpMkLst>
            <pc:docMk/>
            <pc:sldMk cId="3762720056" sldId="333"/>
            <ac:cxnSpMk id="16" creationId="{3D705CA7-8CBE-55B3-318B-E3A453A2E325}"/>
          </ac:cxnSpMkLst>
        </pc:cxnChg>
        <pc:cxnChg chg="add del mod">
          <ac:chgData name="Ryan Knobel" userId="dc86dbbb8969adbe" providerId="LiveId" clId="{5B6AC26B-6BBE-4FAD-B09D-49AB4B423F68}" dt="2024-07-09T03:32:31.266" v="166" actId="478"/>
          <ac:cxnSpMkLst>
            <pc:docMk/>
            <pc:sldMk cId="3762720056" sldId="333"/>
            <ac:cxnSpMk id="17" creationId="{DFED6C7E-A497-721A-6EB6-B6D3EC958BA4}"/>
          </ac:cxnSpMkLst>
        </pc:cxnChg>
        <pc:cxnChg chg="mod">
          <ac:chgData name="Ryan Knobel" userId="dc86dbbb8969adbe" providerId="LiveId" clId="{5B6AC26B-6BBE-4FAD-B09D-49AB4B423F68}" dt="2024-07-09T03:24:01.281" v="56"/>
          <ac:cxnSpMkLst>
            <pc:docMk/>
            <pc:sldMk cId="3762720056" sldId="333"/>
            <ac:cxnSpMk id="19" creationId="{55D091A2-BA83-982A-23C7-41084F2DB2ED}"/>
          </ac:cxnSpMkLst>
        </pc:cxnChg>
        <pc:cxnChg chg="mod">
          <ac:chgData name="Ryan Knobel" userId="dc86dbbb8969adbe" providerId="LiveId" clId="{5B6AC26B-6BBE-4FAD-B09D-49AB4B423F68}" dt="2024-07-09T03:24:01.281" v="56"/>
          <ac:cxnSpMkLst>
            <pc:docMk/>
            <pc:sldMk cId="3762720056" sldId="333"/>
            <ac:cxnSpMk id="20" creationId="{3061A48F-809A-7B1B-96E7-C537952B05A4}"/>
          </ac:cxnSpMkLst>
        </pc:cxnChg>
        <pc:cxnChg chg="add del mod">
          <ac:chgData name="Ryan Knobel" userId="dc86dbbb8969adbe" providerId="LiveId" clId="{5B6AC26B-6BBE-4FAD-B09D-49AB4B423F68}" dt="2024-07-09T03:32:33.474" v="168" actId="478"/>
          <ac:cxnSpMkLst>
            <pc:docMk/>
            <pc:sldMk cId="3762720056" sldId="333"/>
            <ac:cxnSpMk id="21" creationId="{F33F3394-E51E-1123-CA19-036F947FB57B}"/>
          </ac:cxnSpMkLst>
        </pc:cxnChg>
        <pc:cxnChg chg="add del mod">
          <ac:chgData name="Ryan Knobel" userId="dc86dbbb8969adbe" providerId="LiveId" clId="{5B6AC26B-6BBE-4FAD-B09D-49AB4B423F68}" dt="2024-07-09T03:25:43.265" v="89" actId="478"/>
          <ac:cxnSpMkLst>
            <pc:docMk/>
            <pc:sldMk cId="3762720056" sldId="333"/>
            <ac:cxnSpMk id="22" creationId="{12FDBFFB-C1B5-58C5-F131-161031360206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23" creationId="{C48AE689-6815-2E75-F62B-70FCE3D35E58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24" creationId="{B5360665-9B69-4843-36C1-2861D23E8C40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25" creationId="{3CB309C2-71CC-B839-EC86-8877147F464A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26" creationId="{FF50C577-6A37-CEC8-36F5-18089B6A48C2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27" creationId="{D23E3A7C-05D4-D303-886B-A7915E790222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28" creationId="{832FAC83-0674-EDAB-64BC-CFCB807BAA56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29" creationId="{D5D57D41-6600-A3B7-8733-7A6F18CC5E92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30" creationId="{1487EBC8-5C26-B064-B4AD-336E5E8822A9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31" creationId="{1BA986F0-5BCB-0E50-64F9-37F0D4AD8761}"/>
          </ac:cxnSpMkLst>
        </pc:cxnChg>
      </pc:sldChg>
      <pc:sldChg chg="addSp delSp modSp mod">
        <pc:chgData name="Ryan Knobel" userId="dc86dbbb8969adbe" providerId="LiveId" clId="{5B6AC26B-6BBE-4FAD-B09D-49AB4B423F68}" dt="2024-07-09T03:32:42.657" v="175"/>
        <pc:sldMkLst>
          <pc:docMk/>
          <pc:sldMk cId="2984267753" sldId="334"/>
        </pc:sldMkLst>
        <pc:grpChg chg="add del mod">
          <ac:chgData name="Ryan Knobel" userId="dc86dbbb8969adbe" providerId="LiveId" clId="{5B6AC26B-6BBE-4FAD-B09D-49AB4B423F68}" dt="2024-07-09T03:25:50.551" v="92" actId="478"/>
          <ac:grpSpMkLst>
            <pc:docMk/>
            <pc:sldMk cId="2984267753" sldId="334"/>
            <ac:grpSpMk id="8" creationId="{E75F8502-BDB0-3542-6884-DF0A17DDF3E2}"/>
          </ac:grpSpMkLst>
        </pc:grpChg>
        <pc:grpChg chg="add del mod">
          <ac:chgData name="Ryan Knobel" userId="dc86dbbb8969adbe" providerId="LiveId" clId="{5B6AC26B-6BBE-4FAD-B09D-49AB4B423F68}" dt="2024-07-09T03:32:39.804" v="172" actId="478"/>
          <ac:grpSpMkLst>
            <pc:docMk/>
            <pc:sldMk cId="2984267753" sldId="334"/>
            <ac:grpSpMk id="18" creationId="{711100E0-3776-DCA0-317C-75BAD93B68C5}"/>
          </ac:grpSpMkLst>
        </pc:grpChg>
        <pc:cxnChg chg="add del mod">
          <ac:chgData name="Ryan Knobel" userId="dc86dbbb8969adbe" providerId="LiveId" clId="{5B6AC26B-6BBE-4FAD-B09D-49AB4B423F68}" dt="2024-07-09T03:32:41.554" v="174" actId="478"/>
          <ac:cxnSpMkLst>
            <pc:docMk/>
            <pc:sldMk cId="2984267753" sldId="334"/>
            <ac:cxnSpMk id="7" creationId="{C99AEAA3-E87A-2ECF-C1DA-569CBD78512E}"/>
          </ac:cxnSpMkLst>
        </pc:cxnChg>
        <pc:cxnChg chg="mod">
          <ac:chgData name="Ryan Knobel" userId="dc86dbbb8969adbe" providerId="LiveId" clId="{5B6AC26B-6BBE-4FAD-B09D-49AB4B423F68}" dt="2024-07-09T03:24:03.975" v="57"/>
          <ac:cxnSpMkLst>
            <pc:docMk/>
            <pc:sldMk cId="2984267753" sldId="334"/>
            <ac:cxnSpMk id="9" creationId="{C956FAD4-C5DB-755E-E9A1-BD66D3B6B4F5}"/>
          </ac:cxnSpMkLst>
        </pc:cxnChg>
        <pc:cxnChg chg="mod">
          <ac:chgData name="Ryan Knobel" userId="dc86dbbb8969adbe" providerId="LiveId" clId="{5B6AC26B-6BBE-4FAD-B09D-49AB4B423F68}" dt="2024-07-09T03:24:03.975" v="57"/>
          <ac:cxnSpMkLst>
            <pc:docMk/>
            <pc:sldMk cId="2984267753" sldId="334"/>
            <ac:cxnSpMk id="16" creationId="{7C81E949-6BF1-2464-1309-BCA2960C1EFB}"/>
          </ac:cxnSpMkLst>
        </pc:cxnChg>
        <pc:cxnChg chg="add del mod">
          <ac:chgData name="Ryan Knobel" userId="dc86dbbb8969adbe" providerId="LiveId" clId="{5B6AC26B-6BBE-4FAD-B09D-49AB4B423F68}" dt="2024-07-09T03:32:38.960" v="171" actId="478"/>
          <ac:cxnSpMkLst>
            <pc:docMk/>
            <pc:sldMk cId="2984267753" sldId="334"/>
            <ac:cxnSpMk id="17" creationId="{FF424669-5648-B432-382B-A77197629EE7}"/>
          </ac:cxnSpMkLst>
        </pc:cxnChg>
        <pc:cxnChg chg="mod">
          <ac:chgData name="Ryan Knobel" userId="dc86dbbb8969adbe" providerId="LiveId" clId="{5B6AC26B-6BBE-4FAD-B09D-49AB4B423F68}" dt="2024-07-09T03:24:03.975" v="57"/>
          <ac:cxnSpMkLst>
            <pc:docMk/>
            <pc:sldMk cId="2984267753" sldId="334"/>
            <ac:cxnSpMk id="19" creationId="{9A7E7C15-1F83-D8E7-3361-68FBA6A39D8F}"/>
          </ac:cxnSpMkLst>
        </pc:cxnChg>
        <pc:cxnChg chg="mod">
          <ac:chgData name="Ryan Knobel" userId="dc86dbbb8969adbe" providerId="LiveId" clId="{5B6AC26B-6BBE-4FAD-B09D-49AB4B423F68}" dt="2024-07-09T03:24:03.975" v="57"/>
          <ac:cxnSpMkLst>
            <pc:docMk/>
            <pc:sldMk cId="2984267753" sldId="334"/>
            <ac:cxnSpMk id="20" creationId="{594B4617-27E2-C874-545C-62A24A7FD2F9}"/>
          </ac:cxnSpMkLst>
        </pc:cxnChg>
        <pc:cxnChg chg="add del mod">
          <ac:chgData name="Ryan Knobel" userId="dc86dbbb8969adbe" providerId="LiveId" clId="{5B6AC26B-6BBE-4FAD-B09D-49AB4B423F68}" dt="2024-07-09T03:32:40.605" v="173" actId="478"/>
          <ac:cxnSpMkLst>
            <pc:docMk/>
            <pc:sldMk cId="2984267753" sldId="334"/>
            <ac:cxnSpMk id="21" creationId="{059ECF86-0DC4-20D9-9ABB-55B297B4C1CC}"/>
          </ac:cxnSpMkLst>
        </pc:cxnChg>
        <pc:cxnChg chg="add del mod">
          <ac:chgData name="Ryan Knobel" userId="dc86dbbb8969adbe" providerId="LiveId" clId="{5B6AC26B-6BBE-4FAD-B09D-49AB4B423F68}" dt="2024-07-09T03:25:48.619" v="91" actId="478"/>
          <ac:cxnSpMkLst>
            <pc:docMk/>
            <pc:sldMk cId="2984267753" sldId="334"/>
            <ac:cxnSpMk id="22" creationId="{F9DBAB50-1B4A-2073-E4A5-981B7B449300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23" creationId="{DD4DA7FA-6450-EB8C-8824-F90022F5CDB2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24" creationId="{DC7C8C33-7071-BA20-ACD3-B4197F8CFB27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25" creationId="{DA7E20EC-80AC-6321-AA23-F91F924352F2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26" creationId="{A632CE10-B2C0-822F-4D0A-2BF493563F3E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27" creationId="{AC7FE744-3076-DD84-4916-874B99EB803B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28" creationId="{F00B784B-0850-3347-DDB1-0EB01964B591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29" creationId="{EF1E04D2-D03D-B4B1-BD15-DABDE4EB1ECE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30" creationId="{EF26CD8C-F685-8724-3960-0B4A446F351B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31" creationId="{CBD48003-C784-70D6-C8A4-7413FF78D8D8}"/>
          </ac:cxnSpMkLst>
        </pc:cxnChg>
      </pc:sldChg>
      <pc:sldChg chg="addSp delSp modSp mod">
        <pc:chgData name="Ryan Knobel" userId="dc86dbbb8969adbe" providerId="LiveId" clId="{5B6AC26B-6BBE-4FAD-B09D-49AB4B423F68}" dt="2024-07-09T03:32:50.624" v="180"/>
        <pc:sldMkLst>
          <pc:docMk/>
          <pc:sldMk cId="2260634147" sldId="335"/>
        </pc:sldMkLst>
        <pc:grpChg chg="add del mod">
          <ac:chgData name="Ryan Knobel" userId="dc86dbbb8969adbe" providerId="LiveId" clId="{5B6AC26B-6BBE-4FAD-B09D-49AB4B423F68}" dt="2024-07-09T03:25:55.751" v="94" actId="478"/>
          <ac:grpSpMkLst>
            <pc:docMk/>
            <pc:sldMk cId="2260634147" sldId="335"/>
            <ac:grpSpMk id="8" creationId="{8D324185-2EFB-B573-934F-D57E89712A01}"/>
          </ac:grpSpMkLst>
        </pc:grpChg>
        <pc:grpChg chg="add del mod">
          <ac:chgData name="Ryan Knobel" userId="dc86dbbb8969adbe" providerId="LiveId" clId="{5B6AC26B-6BBE-4FAD-B09D-49AB4B423F68}" dt="2024-07-09T03:32:47.122" v="177" actId="478"/>
          <ac:grpSpMkLst>
            <pc:docMk/>
            <pc:sldMk cId="2260634147" sldId="335"/>
            <ac:grpSpMk id="18" creationId="{9FF167A7-F20A-ACA3-37B2-DCE00CD67218}"/>
          </ac:grpSpMkLst>
        </pc:grpChg>
        <pc:cxnChg chg="add del mod">
          <ac:chgData name="Ryan Knobel" userId="dc86dbbb8969adbe" providerId="LiveId" clId="{5B6AC26B-6BBE-4FAD-B09D-49AB4B423F68}" dt="2024-07-09T03:32:49.964" v="179" actId="478"/>
          <ac:cxnSpMkLst>
            <pc:docMk/>
            <pc:sldMk cId="2260634147" sldId="335"/>
            <ac:cxnSpMk id="7" creationId="{DF157A13-0E71-3DB7-B23C-7EE8B25FE34B}"/>
          </ac:cxnSpMkLst>
        </pc:cxnChg>
        <pc:cxnChg chg="mod">
          <ac:chgData name="Ryan Knobel" userId="dc86dbbb8969adbe" providerId="LiveId" clId="{5B6AC26B-6BBE-4FAD-B09D-49AB4B423F68}" dt="2024-07-09T03:24:06.089" v="58"/>
          <ac:cxnSpMkLst>
            <pc:docMk/>
            <pc:sldMk cId="2260634147" sldId="335"/>
            <ac:cxnSpMk id="9" creationId="{57A8A2CE-95D7-B8C6-1C06-BC5004FF497E}"/>
          </ac:cxnSpMkLst>
        </pc:cxnChg>
        <pc:cxnChg chg="mod">
          <ac:chgData name="Ryan Knobel" userId="dc86dbbb8969adbe" providerId="LiveId" clId="{5B6AC26B-6BBE-4FAD-B09D-49AB4B423F68}" dt="2024-07-09T03:24:06.089" v="58"/>
          <ac:cxnSpMkLst>
            <pc:docMk/>
            <pc:sldMk cId="2260634147" sldId="335"/>
            <ac:cxnSpMk id="16" creationId="{6669746A-F7DB-70EA-6BD8-743BA437E75B}"/>
          </ac:cxnSpMkLst>
        </pc:cxnChg>
        <pc:cxnChg chg="add del mod">
          <ac:chgData name="Ryan Knobel" userId="dc86dbbb8969adbe" providerId="LiveId" clId="{5B6AC26B-6BBE-4FAD-B09D-49AB4B423F68}" dt="2024-07-09T03:32:46.054" v="176" actId="478"/>
          <ac:cxnSpMkLst>
            <pc:docMk/>
            <pc:sldMk cId="2260634147" sldId="335"/>
            <ac:cxnSpMk id="17" creationId="{1CCD84C6-2124-06DA-8F8C-5B6720C59E35}"/>
          </ac:cxnSpMkLst>
        </pc:cxnChg>
        <pc:cxnChg chg="mod">
          <ac:chgData name="Ryan Knobel" userId="dc86dbbb8969adbe" providerId="LiveId" clId="{5B6AC26B-6BBE-4FAD-B09D-49AB4B423F68}" dt="2024-07-09T03:24:06.089" v="58"/>
          <ac:cxnSpMkLst>
            <pc:docMk/>
            <pc:sldMk cId="2260634147" sldId="335"/>
            <ac:cxnSpMk id="19" creationId="{5EE11DDA-FF30-F594-242A-6CB9D9169720}"/>
          </ac:cxnSpMkLst>
        </pc:cxnChg>
        <pc:cxnChg chg="mod">
          <ac:chgData name="Ryan Knobel" userId="dc86dbbb8969adbe" providerId="LiveId" clId="{5B6AC26B-6BBE-4FAD-B09D-49AB4B423F68}" dt="2024-07-09T03:24:06.089" v="58"/>
          <ac:cxnSpMkLst>
            <pc:docMk/>
            <pc:sldMk cId="2260634147" sldId="335"/>
            <ac:cxnSpMk id="20" creationId="{048AC42A-8DF1-1C0F-C6EE-ACDD37D76546}"/>
          </ac:cxnSpMkLst>
        </pc:cxnChg>
        <pc:cxnChg chg="add del mod">
          <ac:chgData name="Ryan Knobel" userId="dc86dbbb8969adbe" providerId="LiveId" clId="{5B6AC26B-6BBE-4FAD-B09D-49AB4B423F68}" dt="2024-07-09T03:32:47.991" v="178" actId="478"/>
          <ac:cxnSpMkLst>
            <pc:docMk/>
            <pc:sldMk cId="2260634147" sldId="335"/>
            <ac:cxnSpMk id="21" creationId="{3F4B0F7E-6E0E-2A35-2A63-32C66C708687}"/>
          </ac:cxnSpMkLst>
        </pc:cxnChg>
        <pc:cxnChg chg="add del mod">
          <ac:chgData name="Ryan Knobel" userId="dc86dbbb8969adbe" providerId="LiveId" clId="{5B6AC26B-6BBE-4FAD-B09D-49AB4B423F68}" dt="2024-07-09T03:25:54.932" v="93" actId="478"/>
          <ac:cxnSpMkLst>
            <pc:docMk/>
            <pc:sldMk cId="2260634147" sldId="335"/>
            <ac:cxnSpMk id="22" creationId="{27FC08AA-29F6-B50A-20B3-78122F88B751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23" creationId="{77E1902C-8527-B88A-FE45-1742A94352BE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24" creationId="{8339A673-6A49-F531-E7D4-6774B8DF7B7D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25" creationId="{21024BC0-E8A3-AADB-A6E8-F12AB6906686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26" creationId="{4180BE00-E4F8-CEE7-2B18-E5A3C57D5149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27" creationId="{466A270E-C1FF-79D2-FEA4-7001BE5E8286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28" creationId="{E9903D5F-17FC-62F7-7F58-AA8CD04D0AEC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29" creationId="{ABB34B4D-7FCA-E06E-943A-52B62F979F81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30" creationId="{8E9BDE4D-44FD-4A99-52B8-88CD7B0E8039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31" creationId="{6F169583-98CF-3321-045F-4D1FD9EB2F5D}"/>
          </ac:cxnSpMkLst>
        </pc:cxnChg>
      </pc:sldChg>
      <pc:sldChg chg="addSp modSp">
        <pc:chgData name="Ryan Knobel" userId="dc86dbbb8969adbe" providerId="LiveId" clId="{5B6AC26B-6BBE-4FAD-B09D-49AB4B423F68}" dt="2024-07-09T03:35:19.843" v="195"/>
        <pc:sldMkLst>
          <pc:docMk/>
          <pc:sldMk cId="618240325" sldId="336"/>
        </pc:sldMkLst>
        <pc:grpChg chg="add mod">
          <ac:chgData name="Ryan Knobel" userId="dc86dbbb8969adbe" providerId="LiveId" clId="{5B6AC26B-6BBE-4FAD-B09D-49AB4B423F68}" dt="2024-07-09T03:24:07.701" v="59"/>
          <ac:grpSpMkLst>
            <pc:docMk/>
            <pc:sldMk cId="618240325" sldId="336"/>
            <ac:grpSpMk id="8" creationId="{EFFF2D03-7C96-D951-DD1E-8EDA33CF79FE}"/>
          </ac:grpSpMkLst>
        </pc:grpChg>
        <pc:grpChg chg="add mod">
          <ac:chgData name="Ryan Knobel" userId="dc86dbbb8969adbe" providerId="LiveId" clId="{5B6AC26B-6BBE-4FAD-B09D-49AB4B423F68}" dt="2024-07-09T03:24:07.701" v="59"/>
          <ac:grpSpMkLst>
            <pc:docMk/>
            <pc:sldMk cId="618240325" sldId="336"/>
            <ac:grpSpMk id="18" creationId="{724555CD-147D-21D1-8BA9-1DFE5225D040}"/>
          </ac:grpSpMkLst>
        </pc:grpChg>
        <pc:cxnChg chg="add 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7" creationId="{2A9FA792-B3B1-70E1-F97F-8B9D28BF7FAB}"/>
          </ac:cxnSpMkLst>
        </pc:cxnChg>
        <pc:cxnChg chg="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9" creationId="{ECC4993D-56E4-E5A1-EE72-0B09EFF59331}"/>
          </ac:cxnSpMkLst>
        </pc:cxnChg>
        <pc:cxnChg chg="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16" creationId="{AF38F6D4-7910-7149-CC08-E5C7EA0779E2}"/>
          </ac:cxnSpMkLst>
        </pc:cxnChg>
        <pc:cxnChg chg="add 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17" creationId="{CC2D5816-DBFC-941E-4B32-C6FD27967A9E}"/>
          </ac:cxnSpMkLst>
        </pc:cxnChg>
        <pc:cxnChg chg="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19" creationId="{CA22D785-9A4C-170D-F1D9-A3BBDF0854AB}"/>
          </ac:cxnSpMkLst>
        </pc:cxnChg>
        <pc:cxnChg chg="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20" creationId="{0358573E-E667-D844-A008-81B053BD3EFF}"/>
          </ac:cxnSpMkLst>
        </pc:cxnChg>
        <pc:cxnChg chg="add 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21" creationId="{3C0ACC4C-1E05-23F6-DBD4-67E815FC0ABD}"/>
          </ac:cxnSpMkLst>
        </pc:cxnChg>
        <pc:cxnChg chg="add 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22" creationId="{10C71659-417F-C0E4-B063-BF71F41D0215}"/>
          </ac:cxnSpMkLst>
        </pc:cxnChg>
        <pc:cxnChg chg="add mod">
          <ac:chgData name="Ryan Knobel" userId="dc86dbbb8969adbe" providerId="LiveId" clId="{5B6AC26B-6BBE-4FAD-B09D-49AB4B423F68}" dt="2024-07-09T03:33:57.069" v="187"/>
          <ac:cxnSpMkLst>
            <pc:docMk/>
            <pc:sldMk cId="618240325" sldId="336"/>
            <ac:cxnSpMk id="23" creationId="{3FC94E63-8A8D-77B4-B225-A21673FD877C}"/>
          </ac:cxnSpMkLst>
        </pc:cxnChg>
        <pc:cxnChg chg="add mod">
          <ac:chgData name="Ryan Knobel" userId="dc86dbbb8969adbe" providerId="LiveId" clId="{5B6AC26B-6BBE-4FAD-B09D-49AB4B423F68}" dt="2024-07-09T03:33:57.069" v="187"/>
          <ac:cxnSpMkLst>
            <pc:docMk/>
            <pc:sldMk cId="618240325" sldId="336"/>
            <ac:cxnSpMk id="24" creationId="{54538DEE-4CD6-5B10-8B5F-7803784FF7C3}"/>
          </ac:cxnSpMkLst>
        </pc:cxnChg>
        <pc:cxnChg chg="add mod">
          <ac:chgData name="Ryan Knobel" userId="dc86dbbb8969adbe" providerId="LiveId" clId="{5B6AC26B-6BBE-4FAD-B09D-49AB4B423F68}" dt="2024-07-09T03:33:57.069" v="187"/>
          <ac:cxnSpMkLst>
            <pc:docMk/>
            <pc:sldMk cId="618240325" sldId="336"/>
            <ac:cxnSpMk id="25" creationId="{F64245B1-9779-C83D-F32C-20EA405313CC}"/>
          </ac:cxnSpMkLst>
        </pc:cxnChg>
        <pc:cxnChg chg="add mod">
          <ac:chgData name="Ryan Knobel" userId="dc86dbbb8969adbe" providerId="LiveId" clId="{5B6AC26B-6BBE-4FAD-B09D-49AB4B423F68}" dt="2024-07-09T03:35:19.843" v="195"/>
          <ac:cxnSpMkLst>
            <pc:docMk/>
            <pc:sldMk cId="618240325" sldId="336"/>
            <ac:cxnSpMk id="26" creationId="{97502897-F32C-126C-21DB-7D32AC83977F}"/>
          </ac:cxnSpMkLst>
        </pc:cxnChg>
        <pc:cxnChg chg="add mod">
          <ac:chgData name="Ryan Knobel" userId="dc86dbbb8969adbe" providerId="LiveId" clId="{5B6AC26B-6BBE-4FAD-B09D-49AB4B423F68}" dt="2024-07-09T03:35:19.843" v="195"/>
          <ac:cxnSpMkLst>
            <pc:docMk/>
            <pc:sldMk cId="618240325" sldId="336"/>
            <ac:cxnSpMk id="27" creationId="{00F81704-50FD-5F9C-2DF9-B966362CD0F7}"/>
          </ac:cxnSpMkLst>
        </pc:cxnChg>
        <pc:cxnChg chg="add mod">
          <ac:chgData name="Ryan Knobel" userId="dc86dbbb8969adbe" providerId="LiveId" clId="{5B6AC26B-6BBE-4FAD-B09D-49AB4B423F68}" dt="2024-07-09T03:35:19.843" v="195"/>
          <ac:cxnSpMkLst>
            <pc:docMk/>
            <pc:sldMk cId="618240325" sldId="336"/>
            <ac:cxnSpMk id="28" creationId="{11ECB185-D14C-98FC-55CD-6BDEA59E335F}"/>
          </ac:cxnSpMkLst>
        </pc:cxnChg>
        <pc:cxnChg chg="add mod">
          <ac:chgData name="Ryan Knobel" userId="dc86dbbb8969adbe" providerId="LiveId" clId="{5B6AC26B-6BBE-4FAD-B09D-49AB4B423F68}" dt="2024-07-09T03:35:19.843" v="195"/>
          <ac:cxnSpMkLst>
            <pc:docMk/>
            <pc:sldMk cId="618240325" sldId="336"/>
            <ac:cxnSpMk id="29" creationId="{BEEB681F-4E0F-A269-AE64-BED8CC26CA65}"/>
          </ac:cxnSpMkLst>
        </pc:cxnChg>
      </pc:sldChg>
      <pc:sldChg chg="addSp modSp">
        <pc:chgData name="Ryan Knobel" userId="dc86dbbb8969adbe" providerId="LiveId" clId="{5B6AC26B-6BBE-4FAD-B09D-49AB4B423F68}" dt="2024-07-09T03:35:22.500" v="196"/>
        <pc:sldMkLst>
          <pc:docMk/>
          <pc:sldMk cId="1543172699" sldId="337"/>
        </pc:sldMkLst>
        <pc:grpChg chg="add mod">
          <ac:chgData name="Ryan Knobel" userId="dc86dbbb8969adbe" providerId="LiveId" clId="{5B6AC26B-6BBE-4FAD-B09D-49AB4B423F68}" dt="2024-07-09T03:24:09.939" v="60"/>
          <ac:grpSpMkLst>
            <pc:docMk/>
            <pc:sldMk cId="1543172699" sldId="337"/>
            <ac:grpSpMk id="8" creationId="{C4FA63DB-8086-2B3B-3A62-1B03E8D0CEAD}"/>
          </ac:grpSpMkLst>
        </pc:grpChg>
        <pc:grpChg chg="add mod">
          <ac:chgData name="Ryan Knobel" userId="dc86dbbb8969adbe" providerId="LiveId" clId="{5B6AC26B-6BBE-4FAD-B09D-49AB4B423F68}" dt="2024-07-09T03:24:09.939" v="60"/>
          <ac:grpSpMkLst>
            <pc:docMk/>
            <pc:sldMk cId="1543172699" sldId="337"/>
            <ac:grpSpMk id="18" creationId="{D8EFE07F-9A16-4F9C-6CD5-74EC51368B6A}"/>
          </ac:grpSpMkLst>
        </pc:grpChg>
        <pc:cxnChg chg="add 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7" creationId="{0EEBECFF-CBA8-8CD8-C490-C07C35B86D63}"/>
          </ac:cxnSpMkLst>
        </pc:cxnChg>
        <pc:cxnChg chg="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9" creationId="{411EB0EC-0955-E0F1-0D75-15EE07B842F5}"/>
          </ac:cxnSpMkLst>
        </pc:cxnChg>
        <pc:cxnChg chg="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16" creationId="{75CA6152-20BC-3DDC-5BC6-AFAFDCCA61CF}"/>
          </ac:cxnSpMkLst>
        </pc:cxnChg>
        <pc:cxnChg chg="add 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17" creationId="{5AC3D3A1-FABE-F356-BADC-3A4BCC897C9E}"/>
          </ac:cxnSpMkLst>
        </pc:cxnChg>
        <pc:cxnChg chg="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19" creationId="{A24987E6-5F02-6191-2CCE-CA9589664BFA}"/>
          </ac:cxnSpMkLst>
        </pc:cxnChg>
        <pc:cxnChg chg="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20" creationId="{94357357-E5B8-8201-976C-89A3D4204A71}"/>
          </ac:cxnSpMkLst>
        </pc:cxnChg>
        <pc:cxnChg chg="add 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21" creationId="{7BCB9B6F-A568-B568-F455-048D88D06AAB}"/>
          </ac:cxnSpMkLst>
        </pc:cxnChg>
        <pc:cxnChg chg="add 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22" creationId="{D5FC0EAE-5FBF-F5D1-D9B8-3BDCE7D7ADCA}"/>
          </ac:cxnSpMkLst>
        </pc:cxnChg>
        <pc:cxnChg chg="add mod">
          <ac:chgData name="Ryan Knobel" userId="dc86dbbb8969adbe" providerId="LiveId" clId="{5B6AC26B-6BBE-4FAD-B09D-49AB4B423F68}" dt="2024-07-09T03:34:30.983" v="188"/>
          <ac:cxnSpMkLst>
            <pc:docMk/>
            <pc:sldMk cId="1543172699" sldId="337"/>
            <ac:cxnSpMk id="23" creationId="{B755A6DC-3967-3214-355E-80540847DDC2}"/>
          </ac:cxnSpMkLst>
        </pc:cxnChg>
        <pc:cxnChg chg="add mod">
          <ac:chgData name="Ryan Knobel" userId="dc86dbbb8969adbe" providerId="LiveId" clId="{5B6AC26B-6BBE-4FAD-B09D-49AB4B423F68}" dt="2024-07-09T03:34:30.983" v="188"/>
          <ac:cxnSpMkLst>
            <pc:docMk/>
            <pc:sldMk cId="1543172699" sldId="337"/>
            <ac:cxnSpMk id="24" creationId="{54C09E28-859D-584B-BA4A-1A760C9F1786}"/>
          </ac:cxnSpMkLst>
        </pc:cxnChg>
        <pc:cxnChg chg="add mod">
          <ac:chgData name="Ryan Knobel" userId="dc86dbbb8969adbe" providerId="LiveId" clId="{5B6AC26B-6BBE-4FAD-B09D-49AB4B423F68}" dt="2024-07-09T03:34:30.983" v="188"/>
          <ac:cxnSpMkLst>
            <pc:docMk/>
            <pc:sldMk cId="1543172699" sldId="337"/>
            <ac:cxnSpMk id="25" creationId="{2C26F3BA-81DA-E488-09F6-C30B1E800E54}"/>
          </ac:cxnSpMkLst>
        </pc:cxnChg>
        <pc:cxnChg chg="add mod">
          <ac:chgData name="Ryan Knobel" userId="dc86dbbb8969adbe" providerId="LiveId" clId="{5B6AC26B-6BBE-4FAD-B09D-49AB4B423F68}" dt="2024-07-09T03:35:22.500" v="196"/>
          <ac:cxnSpMkLst>
            <pc:docMk/>
            <pc:sldMk cId="1543172699" sldId="337"/>
            <ac:cxnSpMk id="26" creationId="{A69AF334-830E-0491-CB0F-5DB7D9EBFA83}"/>
          </ac:cxnSpMkLst>
        </pc:cxnChg>
        <pc:cxnChg chg="add mod">
          <ac:chgData name="Ryan Knobel" userId="dc86dbbb8969adbe" providerId="LiveId" clId="{5B6AC26B-6BBE-4FAD-B09D-49AB4B423F68}" dt="2024-07-09T03:35:22.500" v="196"/>
          <ac:cxnSpMkLst>
            <pc:docMk/>
            <pc:sldMk cId="1543172699" sldId="337"/>
            <ac:cxnSpMk id="27" creationId="{21B71FA6-DA6F-3C26-DC2C-9F03C5F50148}"/>
          </ac:cxnSpMkLst>
        </pc:cxnChg>
        <pc:cxnChg chg="add mod">
          <ac:chgData name="Ryan Knobel" userId="dc86dbbb8969adbe" providerId="LiveId" clId="{5B6AC26B-6BBE-4FAD-B09D-49AB4B423F68}" dt="2024-07-09T03:35:22.500" v="196"/>
          <ac:cxnSpMkLst>
            <pc:docMk/>
            <pc:sldMk cId="1543172699" sldId="337"/>
            <ac:cxnSpMk id="28" creationId="{980B98C7-3F9E-DF1E-7E04-F726479728B0}"/>
          </ac:cxnSpMkLst>
        </pc:cxnChg>
        <pc:cxnChg chg="add mod">
          <ac:chgData name="Ryan Knobel" userId="dc86dbbb8969adbe" providerId="LiveId" clId="{5B6AC26B-6BBE-4FAD-B09D-49AB4B423F68}" dt="2024-07-09T03:35:22.500" v="196"/>
          <ac:cxnSpMkLst>
            <pc:docMk/>
            <pc:sldMk cId="1543172699" sldId="337"/>
            <ac:cxnSpMk id="29" creationId="{887FA502-1676-A295-00E2-DDA4EF6E84AC}"/>
          </ac:cxnSpMkLst>
        </pc:cxnChg>
      </pc:sldChg>
      <pc:sldChg chg="addSp modSp">
        <pc:chgData name="Ryan Knobel" userId="dc86dbbb8969adbe" providerId="LiveId" clId="{5B6AC26B-6BBE-4FAD-B09D-49AB4B423F68}" dt="2024-07-09T03:35:24.361" v="197"/>
        <pc:sldMkLst>
          <pc:docMk/>
          <pc:sldMk cId="2136699683" sldId="338"/>
        </pc:sldMkLst>
        <pc:grpChg chg="add mod">
          <ac:chgData name="Ryan Knobel" userId="dc86dbbb8969adbe" providerId="LiveId" clId="{5B6AC26B-6BBE-4FAD-B09D-49AB4B423F68}" dt="2024-07-09T03:24:12.622" v="61"/>
          <ac:grpSpMkLst>
            <pc:docMk/>
            <pc:sldMk cId="2136699683" sldId="338"/>
            <ac:grpSpMk id="8" creationId="{48B43C94-A54A-D44A-5558-EC5E7815BB3A}"/>
          </ac:grpSpMkLst>
        </pc:grpChg>
        <pc:grpChg chg="add mod">
          <ac:chgData name="Ryan Knobel" userId="dc86dbbb8969adbe" providerId="LiveId" clId="{5B6AC26B-6BBE-4FAD-B09D-49AB4B423F68}" dt="2024-07-09T03:24:12.622" v="61"/>
          <ac:grpSpMkLst>
            <pc:docMk/>
            <pc:sldMk cId="2136699683" sldId="338"/>
            <ac:grpSpMk id="18" creationId="{ABD24907-1A8D-D378-AF8C-30466B4593B5}"/>
          </ac:grpSpMkLst>
        </pc:grpChg>
        <pc:cxnChg chg="add 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7" creationId="{3E6F5B10-3037-6236-CB08-36517DEE02D8}"/>
          </ac:cxnSpMkLst>
        </pc:cxnChg>
        <pc:cxnChg chg="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9" creationId="{31534CFE-6FB3-6D79-E61A-349794566752}"/>
          </ac:cxnSpMkLst>
        </pc:cxnChg>
        <pc:cxnChg chg="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16" creationId="{B080F1E1-FBB1-0C92-BD57-3AA834054874}"/>
          </ac:cxnSpMkLst>
        </pc:cxnChg>
        <pc:cxnChg chg="add 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17" creationId="{A52DFF08-8284-41D3-853C-26F0E5E5DC8E}"/>
          </ac:cxnSpMkLst>
        </pc:cxnChg>
        <pc:cxnChg chg="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19" creationId="{1B6AD08F-676C-4E1B-DBE6-234AAD0EC1DE}"/>
          </ac:cxnSpMkLst>
        </pc:cxnChg>
        <pc:cxnChg chg="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20" creationId="{64905B02-6ED5-4A38-1692-84B3EE562EC2}"/>
          </ac:cxnSpMkLst>
        </pc:cxnChg>
        <pc:cxnChg chg="add 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21" creationId="{2A91CE15-E838-2D5D-0A07-1245A94298B7}"/>
          </ac:cxnSpMkLst>
        </pc:cxnChg>
        <pc:cxnChg chg="add 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22" creationId="{6923B571-BDE7-3CE7-5DC9-6473D12C7CB9}"/>
          </ac:cxnSpMkLst>
        </pc:cxnChg>
        <pc:cxnChg chg="add mod">
          <ac:chgData name="Ryan Knobel" userId="dc86dbbb8969adbe" providerId="LiveId" clId="{5B6AC26B-6BBE-4FAD-B09D-49AB4B423F68}" dt="2024-07-09T03:34:35.382" v="189"/>
          <ac:cxnSpMkLst>
            <pc:docMk/>
            <pc:sldMk cId="2136699683" sldId="338"/>
            <ac:cxnSpMk id="23" creationId="{6EB74F32-945B-064C-3D40-5B078B6C5C9C}"/>
          </ac:cxnSpMkLst>
        </pc:cxnChg>
        <pc:cxnChg chg="add mod">
          <ac:chgData name="Ryan Knobel" userId="dc86dbbb8969adbe" providerId="LiveId" clId="{5B6AC26B-6BBE-4FAD-B09D-49AB4B423F68}" dt="2024-07-09T03:34:35.382" v="189"/>
          <ac:cxnSpMkLst>
            <pc:docMk/>
            <pc:sldMk cId="2136699683" sldId="338"/>
            <ac:cxnSpMk id="24" creationId="{F82C902E-166D-9942-31FD-3ECD5ACF42E6}"/>
          </ac:cxnSpMkLst>
        </pc:cxnChg>
        <pc:cxnChg chg="add mod">
          <ac:chgData name="Ryan Knobel" userId="dc86dbbb8969adbe" providerId="LiveId" clId="{5B6AC26B-6BBE-4FAD-B09D-49AB4B423F68}" dt="2024-07-09T03:34:35.382" v="189"/>
          <ac:cxnSpMkLst>
            <pc:docMk/>
            <pc:sldMk cId="2136699683" sldId="338"/>
            <ac:cxnSpMk id="25" creationId="{5BFC9419-E490-4066-6A16-9D611289F267}"/>
          </ac:cxnSpMkLst>
        </pc:cxnChg>
        <pc:cxnChg chg="add mod">
          <ac:chgData name="Ryan Knobel" userId="dc86dbbb8969adbe" providerId="LiveId" clId="{5B6AC26B-6BBE-4FAD-B09D-49AB4B423F68}" dt="2024-07-09T03:35:24.361" v="197"/>
          <ac:cxnSpMkLst>
            <pc:docMk/>
            <pc:sldMk cId="2136699683" sldId="338"/>
            <ac:cxnSpMk id="26" creationId="{1E6D6E89-F812-66D3-586F-17A809BAC38C}"/>
          </ac:cxnSpMkLst>
        </pc:cxnChg>
        <pc:cxnChg chg="add mod">
          <ac:chgData name="Ryan Knobel" userId="dc86dbbb8969adbe" providerId="LiveId" clId="{5B6AC26B-6BBE-4FAD-B09D-49AB4B423F68}" dt="2024-07-09T03:35:24.361" v="197"/>
          <ac:cxnSpMkLst>
            <pc:docMk/>
            <pc:sldMk cId="2136699683" sldId="338"/>
            <ac:cxnSpMk id="27" creationId="{9BF37736-8C2D-91E9-FEF0-606996711ADC}"/>
          </ac:cxnSpMkLst>
        </pc:cxnChg>
        <pc:cxnChg chg="add mod">
          <ac:chgData name="Ryan Knobel" userId="dc86dbbb8969adbe" providerId="LiveId" clId="{5B6AC26B-6BBE-4FAD-B09D-49AB4B423F68}" dt="2024-07-09T03:35:24.361" v="197"/>
          <ac:cxnSpMkLst>
            <pc:docMk/>
            <pc:sldMk cId="2136699683" sldId="338"/>
            <ac:cxnSpMk id="28" creationId="{CEC54D4F-D1EA-AB42-FAB0-5087C028C3F3}"/>
          </ac:cxnSpMkLst>
        </pc:cxnChg>
        <pc:cxnChg chg="add mod">
          <ac:chgData name="Ryan Knobel" userId="dc86dbbb8969adbe" providerId="LiveId" clId="{5B6AC26B-6BBE-4FAD-B09D-49AB4B423F68}" dt="2024-07-09T03:35:24.361" v="197"/>
          <ac:cxnSpMkLst>
            <pc:docMk/>
            <pc:sldMk cId="2136699683" sldId="338"/>
            <ac:cxnSpMk id="29" creationId="{36B89F08-3F20-3AE0-D5F1-16F481F31C35}"/>
          </ac:cxnSpMkLst>
        </pc:cxnChg>
      </pc:sldChg>
      <pc:sldChg chg="addSp modSp">
        <pc:chgData name="Ryan Knobel" userId="dc86dbbb8969adbe" providerId="LiveId" clId="{5B6AC26B-6BBE-4FAD-B09D-49AB4B423F68}" dt="2024-07-09T03:35:26.190" v="198"/>
        <pc:sldMkLst>
          <pc:docMk/>
          <pc:sldMk cId="2440903965" sldId="339"/>
        </pc:sldMkLst>
        <pc:grpChg chg="add mod">
          <ac:chgData name="Ryan Knobel" userId="dc86dbbb8969adbe" providerId="LiveId" clId="{5B6AC26B-6BBE-4FAD-B09D-49AB4B423F68}" dt="2024-07-09T03:24:16.635" v="62"/>
          <ac:grpSpMkLst>
            <pc:docMk/>
            <pc:sldMk cId="2440903965" sldId="339"/>
            <ac:grpSpMk id="8" creationId="{F082740D-8328-EE79-1343-57ABF2FC808E}"/>
          </ac:grpSpMkLst>
        </pc:grpChg>
        <pc:grpChg chg="add mod">
          <ac:chgData name="Ryan Knobel" userId="dc86dbbb8969adbe" providerId="LiveId" clId="{5B6AC26B-6BBE-4FAD-B09D-49AB4B423F68}" dt="2024-07-09T03:24:16.635" v="62"/>
          <ac:grpSpMkLst>
            <pc:docMk/>
            <pc:sldMk cId="2440903965" sldId="339"/>
            <ac:grpSpMk id="18" creationId="{031C9463-75F0-D753-3EED-FBCB8F85C4E5}"/>
          </ac:grpSpMkLst>
        </pc:grpChg>
        <pc:cxnChg chg="add 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7" creationId="{4789F329-48EE-8762-FAF1-BA551363A9CE}"/>
          </ac:cxnSpMkLst>
        </pc:cxnChg>
        <pc:cxnChg chg="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9" creationId="{9672A847-1A95-9497-4A23-A5C5A3D0AB0D}"/>
          </ac:cxnSpMkLst>
        </pc:cxnChg>
        <pc:cxnChg chg="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16" creationId="{2E64687C-BD57-7C22-DA40-00D2B0179CF5}"/>
          </ac:cxnSpMkLst>
        </pc:cxnChg>
        <pc:cxnChg chg="add 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17" creationId="{7430F53C-13A0-7640-8EA0-FD3B03E335F0}"/>
          </ac:cxnSpMkLst>
        </pc:cxnChg>
        <pc:cxnChg chg="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19" creationId="{626E9268-B14A-D5E6-EAD3-C6C3A71EE1C3}"/>
          </ac:cxnSpMkLst>
        </pc:cxnChg>
        <pc:cxnChg chg="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20" creationId="{C0F03819-13E6-8897-69EF-5F40CA7C00BF}"/>
          </ac:cxnSpMkLst>
        </pc:cxnChg>
        <pc:cxnChg chg="add 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21" creationId="{79B7C1AE-66E1-37D9-9F30-AA12A8C26536}"/>
          </ac:cxnSpMkLst>
        </pc:cxnChg>
        <pc:cxnChg chg="add 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22" creationId="{6E66B76B-1EE3-C23F-9FF5-2BCD2963258B}"/>
          </ac:cxnSpMkLst>
        </pc:cxnChg>
        <pc:cxnChg chg="add mod">
          <ac:chgData name="Ryan Knobel" userId="dc86dbbb8969adbe" providerId="LiveId" clId="{5B6AC26B-6BBE-4FAD-B09D-49AB4B423F68}" dt="2024-07-09T03:34:38.055" v="190"/>
          <ac:cxnSpMkLst>
            <pc:docMk/>
            <pc:sldMk cId="2440903965" sldId="339"/>
            <ac:cxnSpMk id="23" creationId="{11D9EF91-EA68-3D92-F216-08D06CFB7B9C}"/>
          </ac:cxnSpMkLst>
        </pc:cxnChg>
        <pc:cxnChg chg="add mod">
          <ac:chgData name="Ryan Knobel" userId="dc86dbbb8969adbe" providerId="LiveId" clId="{5B6AC26B-6BBE-4FAD-B09D-49AB4B423F68}" dt="2024-07-09T03:34:38.055" v="190"/>
          <ac:cxnSpMkLst>
            <pc:docMk/>
            <pc:sldMk cId="2440903965" sldId="339"/>
            <ac:cxnSpMk id="24" creationId="{D41619C5-EA31-5A6F-0331-45290472E3D7}"/>
          </ac:cxnSpMkLst>
        </pc:cxnChg>
        <pc:cxnChg chg="add mod">
          <ac:chgData name="Ryan Knobel" userId="dc86dbbb8969adbe" providerId="LiveId" clId="{5B6AC26B-6BBE-4FAD-B09D-49AB4B423F68}" dt="2024-07-09T03:34:38.055" v="190"/>
          <ac:cxnSpMkLst>
            <pc:docMk/>
            <pc:sldMk cId="2440903965" sldId="339"/>
            <ac:cxnSpMk id="25" creationId="{1556C3F3-4D1F-AC9A-74BE-82606AF538B1}"/>
          </ac:cxnSpMkLst>
        </pc:cxnChg>
        <pc:cxnChg chg="add mod">
          <ac:chgData name="Ryan Knobel" userId="dc86dbbb8969adbe" providerId="LiveId" clId="{5B6AC26B-6BBE-4FAD-B09D-49AB4B423F68}" dt="2024-07-09T03:35:26.190" v="198"/>
          <ac:cxnSpMkLst>
            <pc:docMk/>
            <pc:sldMk cId="2440903965" sldId="339"/>
            <ac:cxnSpMk id="26" creationId="{09717155-5C44-E98F-03E0-285793B50ACE}"/>
          </ac:cxnSpMkLst>
        </pc:cxnChg>
        <pc:cxnChg chg="add mod">
          <ac:chgData name="Ryan Knobel" userId="dc86dbbb8969adbe" providerId="LiveId" clId="{5B6AC26B-6BBE-4FAD-B09D-49AB4B423F68}" dt="2024-07-09T03:35:26.190" v="198"/>
          <ac:cxnSpMkLst>
            <pc:docMk/>
            <pc:sldMk cId="2440903965" sldId="339"/>
            <ac:cxnSpMk id="27" creationId="{EEB28D4B-8EAD-2C11-51B6-21EC879B7555}"/>
          </ac:cxnSpMkLst>
        </pc:cxnChg>
        <pc:cxnChg chg="add mod">
          <ac:chgData name="Ryan Knobel" userId="dc86dbbb8969adbe" providerId="LiveId" clId="{5B6AC26B-6BBE-4FAD-B09D-49AB4B423F68}" dt="2024-07-09T03:35:26.190" v="198"/>
          <ac:cxnSpMkLst>
            <pc:docMk/>
            <pc:sldMk cId="2440903965" sldId="339"/>
            <ac:cxnSpMk id="28" creationId="{22695C70-DFFE-B962-5472-06F5F2DC4735}"/>
          </ac:cxnSpMkLst>
        </pc:cxnChg>
        <pc:cxnChg chg="add mod">
          <ac:chgData name="Ryan Knobel" userId="dc86dbbb8969adbe" providerId="LiveId" clId="{5B6AC26B-6BBE-4FAD-B09D-49AB4B423F68}" dt="2024-07-09T03:35:26.190" v="198"/>
          <ac:cxnSpMkLst>
            <pc:docMk/>
            <pc:sldMk cId="2440903965" sldId="339"/>
            <ac:cxnSpMk id="29" creationId="{978FDD91-D750-4220-6E95-1F71A528D303}"/>
          </ac:cxnSpMkLst>
        </pc:cxnChg>
      </pc:sldChg>
      <pc:sldChg chg="addSp modSp">
        <pc:chgData name="Ryan Knobel" userId="dc86dbbb8969adbe" providerId="LiveId" clId="{5B6AC26B-6BBE-4FAD-B09D-49AB4B423F68}" dt="2024-07-09T03:35:28.026" v="199"/>
        <pc:sldMkLst>
          <pc:docMk/>
          <pc:sldMk cId="3426325428" sldId="340"/>
        </pc:sldMkLst>
        <pc:grpChg chg="add mod">
          <ac:chgData name="Ryan Knobel" userId="dc86dbbb8969adbe" providerId="LiveId" clId="{5B6AC26B-6BBE-4FAD-B09D-49AB4B423F68}" dt="2024-07-09T03:24:19.569" v="63"/>
          <ac:grpSpMkLst>
            <pc:docMk/>
            <pc:sldMk cId="3426325428" sldId="340"/>
            <ac:grpSpMk id="8" creationId="{0B0C3FB5-ABFD-8F7E-4D40-6DDEBC2C58F0}"/>
          </ac:grpSpMkLst>
        </pc:grpChg>
        <pc:grpChg chg="add mod">
          <ac:chgData name="Ryan Knobel" userId="dc86dbbb8969adbe" providerId="LiveId" clId="{5B6AC26B-6BBE-4FAD-B09D-49AB4B423F68}" dt="2024-07-09T03:24:19.569" v="63"/>
          <ac:grpSpMkLst>
            <pc:docMk/>
            <pc:sldMk cId="3426325428" sldId="340"/>
            <ac:grpSpMk id="18" creationId="{02B9E477-821B-A28F-FDFB-A008DF8FAD6E}"/>
          </ac:grpSpMkLst>
        </pc:grpChg>
        <pc:cxnChg chg="add 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7" creationId="{33DE81E5-796A-F127-57B5-A37533D77956}"/>
          </ac:cxnSpMkLst>
        </pc:cxnChg>
        <pc:cxnChg chg="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9" creationId="{3088AFFA-615A-2930-B1D4-667D59FC572E}"/>
          </ac:cxnSpMkLst>
        </pc:cxnChg>
        <pc:cxnChg chg="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16" creationId="{65E86BB8-E1D4-35B7-666D-256D3924C370}"/>
          </ac:cxnSpMkLst>
        </pc:cxnChg>
        <pc:cxnChg chg="add 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17" creationId="{E9390892-5DCE-801E-AE20-A1FE0D9513FF}"/>
          </ac:cxnSpMkLst>
        </pc:cxnChg>
        <pc:cxnChg chg="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19" creationId="{9E826597-7006-DAAF-1599-538AA297C1EC}"/>
          </ac:cxnSpMkLst>
        </pc:cxnChg>
        <pc:cxnChg chg="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20" creationId="{9716B3BD-5837-082F-CCCB-FE30FA3637AC}"/>
          </ac:cxnSpMkLst>
        </pc:cxnChg>
        <pc:cxnChg chg="add 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21" creationId="{9180E6F2-5AD5-714B-18FE-DF3640A9BD07}"/>
          </ac:cxnSpMkLst>
        </pc:cxnChg>
        <pc:cxnChg chg="add 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22" creationId="{286F553C-8094-6169-68E7-25BC1B0F91EC}"/>
          </ac:cxnSpMkLst>
        </pc:cxnChg>
        <pc:cxnChg chg="add mod">
          <ac:chgData name="Ryan Knobel" userId="dc86dbbb8969adbe" providerId="LiveId" clId="{5B6AC26B-6BBE-4FAD-B09D-49AB4B423F68}" dt="2024-07-09T03:34:41.124" v="191"/>
          <ac:cxnSpMkLst>
            <pc:docMk/>
            <pc:sldMk cId="3426325428" sldId="340"/>
            <ac:cxnSpMk id="23" creationId="{BEE5B9FA-7EA0-DB1F-9F67-C4F601EDB7F0}"/>
          </ac:cxnSpMkLst>
        </pc:cxnChg>
        <pc:cxnChg chg="add mod">
          <ac:chgData name="Ryan Knobel" userId="dc86dbbb8969adbe" providerId="LiveId" clId="{5B6AC26B-6BBE-4FAD-B09D-49AB4B423F68}" dt="2024-07-09T03:34:41.124" v="191"/>
          <ac:cxnSpMkLst>
            <pc:docMk/>
            <pc:sldMk cId="3426325428" sldId="340"/>
            <ac:cxnSpMk id="24" creationId="{019C8DDC-8961-D48E-3AFD-B9817B0814D9}"/>
          </ac:cxnSpMkLst>
        </pc:cxnChg>
        <pc:cxnChg chg="add mod">
          <ac:chgData name="Ryan Knobel" userId="dc86dbbb8969adbe" providerId="LiveId" clId="{5B6AC26B-6BBE-4FAD-B09D-49AB4B423F68}" dt="2024-07-09T03:34:41.124" v="191"/>
          <ac:cxnSpMkLst>
            <pc:docMk/>
            <pc:sldMk cId="3426325428" sldId="340"/>
            <ac:cxnSpMk id="25" creationId="{EDDADF89-F2B7-A420-7773-C535F2D028DB}"/>
          </ac:cxnSpMkLst>
        </pc:cxnChg>
        <pc:cxnChg chg="add mod">
          <ac:chgData name="Ryan Knobel" userId="dc86dbbb8969adbe" providerId="LiveId" clId="{5B6AC26B-6BBE-4FAD-B09D-49AB4B423F68}" dt="2024-07-09T03:35:28.026" v="199"/>
          <ac:cxnSpMkLst>
            <pc:docMk/>
            <pc:sldMk cId="3426325428" sldId="340"/>
            <ac:cxnSpMk id="26" creationId="{DC632DED-3C2D-21EF-55A2-D7987E8E8840}"/>
          </ac:cxnSpMkLst>
        </pc:cxnChg>
        <pc:cxnChg chg="add mod">
          <ac:chgData name="Ryan Knobel" userId="dc86dbbb8969adbe" providerId="LiveId" clId="{5B6AC26B-6BBE-4FAD-B09D-49AB4B423F68}" dt="2024-07-09T03:35:28.026" v="199"/>
          <ac:cxnSpMkLst>
            <pc:docMk/>
            <pc:sldMk cId="3426325428" sldId="340"/>
            <ac:cxnSpMk id="27" creationId="{EE8EE5C1-E6FC-4453-6965-075301D8CA59}"/>
          </ac:cxnSpMkLst>
        </pc:cxnChg>
        <pc:cxnChg chg="add mod">
          <ac:chgData name="Ryan Knobel" userId="dc86dbbb8969adbe" providerId="LiveId" clId="{5B6AC26B-6BBE-4FAD-B09D-49AB4B423F68}" dt="2024-07-09T03:35:28.026" v="199"/>
          <ac:cxnSpMkLst>
            <pc:docMk/>
            <pc:sldMk cId="3426325428" sldId="340"/>
            <ac:cxnSpMk id="28" creationId="{A011A857-7B3D-64D3-91E9-437D16BFF12B}"/>
          </ac:cxnSpMkLst>
        </pc:cxnChg>
        <pc:cxnChg chg="add mod">
          <ac:chgData name="Ryan Knobel" userId="dc86dbbb8969adbe" providerId="LiveId" clId="{5B6AC26B-6BBE-4FAD-B09D-49AB4B423F68}" dt="2024-07-09T03:35:28.026" v="199"/>
          <ac:cxnSpMkLst>
            <pc:docMk/>
            <pc:sldMk cId="3426325428" sldId="340"/>
            <ac:cxnSpMk id="29" creationId="{D559AA4C-7B0C-F10F-4E3D-692EEF510838}"/>
          </ac:cxnSpMkLst>
        </pc:cxnChg>
      </pc:sldChg>
      <pc:sldChg chg="addSp modSp">
        <pc:chgData name="Ryan Knobel" userId="dc86dbbb8969adbe" providerId="LiveId" clId="{5B6AC26B-6BBE-4FAD-B09D-49AB4B423F68}" dt="2024-07-09T03:35:31.590" v="200"/>
        <pc:sldMkLst>
          <pc:docMk/>
          <pc:sldMk cId="3669120283" sldId="341"/>
        </pc:sldMkLst>
        <pc:grpChg chg="add mod">
          <ac:chgData name="Ryan Knobel" userId="dc86dbbb8969adbe" providerId="LiveId" clId="{5B6AC26B-6BBE-4FAD-B09D-49AB4B423F68}" dt="2024-07-09T03:24:22.186" v="64"/>
          <ac:grpSpMkLst>
            <pc:docMk/>
            <pc:sldMk cId="3669120283" sldId="341"/>
            <ac:grpSpMk id="8" creationId="{53FF72AA-AB56-27F5-E0A9-6E2DF9C500D0}"/>
          </ac:grpSpMkLst>
        </pc:grpChg>
        <pc:grpChg chg="add mod">
          <ac:chgData name="Ryan Knobel" userId="dc86dbbb8969adbe" providerId="LiveId" clId="{5B6AC26B-6BBE-4FAD-B09D-49AB4B423F68}" dt="2024-07-09T03:24:22.186" v="64"/>
          <ac:grpSpMkLst>
            <pc:docMk/>
            <pc:sldMk cId="3669120283" sldId="341"/>
            <ac:grpSpMk id="18" creationId="{A5B267BB-1DCE-EC1E-8671-53917641DBB4}"/>
          </ac:grpSpMkLst>
        </pc:grpChg>
        <pc:cxnChg chg="add 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7" creationId="{224F4207-C44F-00AD-2563-B56E5A8C85C5}"/>
          </ac:cxnSpMkLst>
        </pc:cxnChg>
        <pc:cxnChg chg="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9" creationId="{EAD37C34-E33E-1F12-5151-EF9A602563CC}"/>
          </ac:cxnSpMkLst>
        </pc:cxnChg>
        <pc:cxnChg chg="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16" creationId="{900E547A-719E-E8EF-84F9-43481BCBF537}"/>
          </ac:cxnSpMkLst>
        </pc:cxnChg>
        <pc:cxnChg chg="add 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17" creationId="{C36B9E2D-DD52-F11F-7FF7-22F2C85C0326}"/>
          </ac:cxnSpMkLst>
        </pc:cxnChg>
        <pc:cxnChg chg="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19" creationId="{A0F59371-AA1B-D920-4B4C-DFEEB4B52615}"/>
          </ac:cxnSpMkLst>
        </pc:cxnChg>
        <pc:cxnChg chg="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20" creationId="{51CEB667-8C99-5792-4FAE-D8BCA6614D9D}"/>
          </ac:cxnSpMkLst>
        </pc:cxnChg>
        <pc:cxnChg chg="add 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21" creationId="{E36F0B4E-07EC-C698-361A-E252ACDC23A1}"/>
          </ac:cxnSpMkLst>
        </pc:cxnChg>
        <pc:cxnChg chg="add 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22" creationId="{AF64173B-EF53-EC2A-96D8-858F0DBD0A5A}"/>
          </ac:cxnSpMkLst>
        </pc:cxnChg>
        <pc:cxnChg chg="add mod">
          <ac:chgData name="Ryan Knobel" userId="dc86dbbb8969adbe" providerId="LiveId" clId="{5B6AC26B-6BBE-4FAD-B09D-49AB4B423F68}" dt="2024-07-09T03:34:43.872" v="192"/>
          <ac:cxnSpMkLst>
            <pc:docMk/>
            <pc:sldMk cId="3669120283" sldId="341"/>
            <ac:cxnSpMk id="23" creationId="{CC55F375-3973-E292-454C-14E762019617}"/>
          </ac:cxnSpMkLst>
        </pc:cxnChg>
        <pc:cxnChg chg="add mod">
          <ac:chgData name="Ryan Knobel" userId="dc86dbbb8969adbe" providerId="LiveId" clId="{5B6AC26B-6BBE-4FAD-B09D-49AB4B423F68}" dt="2024-07-09T03:34:43.872" v="192"/>
          <ac:cxnSpMkLst>
            <pc:docMk/>
            <pc:sldMk cId="3669120283" sldId="341"/>
            <ac:cxnSpMk id="24" creationId="{56215C93-DD37-10BD-6B52-96B161345168}"/>
          </ac:cxnSpMkLst>
        </pc:cxnChg>
        <pc:cxnChg chg="add mod">
          <ac:chgData name="Ryan Knobel" userId="dc86dbbb8969adbe" providerId="LiveId" clId="{5B6AC26B-6BBE-4FAD-B09D-49AB4B423F68}" dt="2024-07-09T03:34:43.872" v="192"/>
          <ac:cxnSpMkLst>
            <pc:docMk/>
            <pc:sldMk cId="3669120283" sldId="341"/>
            <ac:cxnSpMk id="25" creationId="{C7E4D5F0-26D6-2E3D-9CD4-C4C9CD84C334}"/>
          </ac:cxnSpMkLst>
        </pc:cxnChg>
        <pc:cxnChg chg="add mod">
          <ac:chgData name="Ryan Knobel" userId="dc86dbbb8969adbe" providerId="LiveId" clId="{5B6AC26B-6BBE-4FAD-B09D-49AB4B423F68}" dt="2024-07-09T03:35:31.590" v="200"/>
          <ac:cxnSpMkLst>
            <pc:docMk/>
            <pc:sldMk cId="3669120283" sldId="341"/>
            <ac:cxnSpMk id="26" creationId="{5C1EF283-AED0-9570-FE4B-20D57247FBCC}"/>
          </ac:cxnSpMkLst>
        </pc:cxnChg>
        <pc:cxnChg chg="add mod">
          <ac:chgData name="Ryan Knobel" userId="dc86dbbb8969adbe" providerId="LiveId" clId="{5B6AC26B-6BBE-4FAD-B09D-49AB4B423F68}" dt="2024-07-09T03:35:31.590" v="200"/>
          <ac:cxnSpMkLst>
            <pc:docMk/>
            <pc:sldMk cId="3669120283" sldId="341"/>
            <ac:cxnSpMk id="27" creationId="{CBE062F0-FE6A-7864-3F09-151048629082}"/>
          </ac:cxnSpMkLst>
        </pc:cxnChg>
        <pc:cxnChg chg="add mod">
          <ac:chgData name="Ryan Knobel" userId="dc86dbbb8969adbe" providerId="LiveId" clId="{5B6AC26B-6BBE-4FAD-B09D-49AB4B423F68}" dt="2024-07-09T03:35:31.590" v="200"/>
          <ac:cxnSpMkLst>
            <pc:docMk/>
            <pc:sldMk cId="3669120283" sldId="341"/>
            <ac:cxnSpMk id="28" creationId="{52CB0BD8-40D1-B847-120A-3E3FDA002EEE}"/>
          </ac:cxnSpMkLst>
        </pc:cxnChg>
        <pc:cxnChg chg="add mod">
          <ac:chgData name="Ryan Knobel" userId="dc86dbbb8969adbe" providerId="LiveId" clId="{5B6AC26B-6BBE-4FAD-B09D-49AB4B423F68}" dt="2024-07-09T03:35:31.590" v="200"/>
          <ac:cxnSpMkLst>
            <pc:docMk/>
            <pc:sldMk cId="3669120283" sldId="341"/>
            <ac:cxnSpMk id="29" creationId="{36CA19EE-7CF7-1323-D3A1-07D0121846F4}"/>
          </ac:cxnSpMkLst>
        </pc:cxnChg>
      </pc:sldChg>
      <pc:sldChg chg="addSp modSp mod">
        <pc:chgData name="Ryan Knobel" userId="dc86dbbb8969adbe" providerId="LiveId" clId="{5B6AC26B-6BBE-4FAD-B09D-49AB4B423F68}" dt="2024-07-09T03:36:34.374" v="208" actId="1076"/>
        <pc:sldMkLst>
          <pc:docMk/>
          <pc:sldMk cId="3241122994" sldId="342"/>
        </pc:sldMkLst>
        <pc:grpChg chg="add mod">
          <ac:chgData name="Ryan Knobel" userId="dc86dbbb8969adbe" providerId="LiveId" clId="{5B6AC26B-6BBE-4FAD-B09D-49AB4B423F68}" dt="2024-07-09T03:24:24.793" v="65"/>
          <ac:grpSpMkLst>
            <pc:docMk/>
            <pc:sldMk cId="3241122994" sldId="342"/>
            <ac:grpSpMk id="8" creationId="{F0A7A259-DB48-499A-1A83-3490D325EB6F}"/>
          </ac:grpSpMkLst>
        </pc:grpChg>
        <pc:grpChg chg="add mod">
          <ac:chgData name="Ryan Knobel" userId="dc86dbbb8969adbe" providerId="LiveId" clId="{5B6AC26B-6BBE-4FAD-B09D-49AB4B423F68}" dt="2024-07-09T03:24:24.793" v="65"/>
          <ac:grpSpMkLst>
            <pc:docMk/>
            <pc:sldMk cId="3241122994" sldId="342"/>
            <ac:grpSpMk id="18" creationId="{4EF3CC8A-FE65-06DF-504F-894FE744DB4E}"/>
          </ac:grpSpMkLst>
        </pc:grpChg>
        <pc:cxnChg chg="add 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7" creationId="{182D6023-3824-256A-624A-4A48367C1EFE}"/>
          </ac:cxnSpMkLst>
        </pc:cxnChg>
        <pc:cxnChg chg="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9" creationId="{64F490A4-DAD3-AA21-DE12-BADFB61CEBDC}"/>
          </ac:cxnSpMkLst>
        </pc:cxnChg>
        <pc:cxnChg chg="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16" creationId="{146216E3-FC43-4612-95BC-BAD274ABC588}"/>
          </ac:cxnSpMkLst>
        </pc:cxnChg>
        <pc:cxnChg chg="add 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17" creationId="{977766A1-99A3-0BCE-0BC6-8D8947F35C0E}"/>
          </ac:cxnSpMkLst>
        </pc:cxnChg>
        <pc:cxnChg chg="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19" creationId="{F3C20941-B289-61C6-0510-69DC8634C612}"/>
          </ac:cxnSpMkLst>
        </pc:cxnChg>
        <pc:cxnChg chg="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20" creationId="{C739AB97-C51B-15D5-087D-80F821E1EABF}"/>
          </ac:cxnSpMkLst>
        </pc:cxnChg>
        <pc:cxnChg chg="add 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21" creationId="{C83140B0-5704-4026-F958-F0B95717F9B8}"/>
          </ac:cxnSpMkLst>
        </pc:cxnChg>
        <pc:cxnChg chg="add 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22" creationId="{F9069C6A-1DA1-2BF7-6D8C-EFE11AAD7AAF}"/>
          </ac:cxnSpMkLst>
        </pc:cxnChg>
        <pc:cxnChg chg="add mod">
          <ac:chgData name="Ryan Knobel" userId="dc86dbbb8969adbe" providerId="LiveId" clId="{5B6AC26B-6BBE-4FAD-B09D-49AB4B423F68}" dt="2024-07-09T03:34:47.707" v="193"/>
          <ac:cxnSpMkLst>
            <pc:docMk/>
            <pc:sldMk cId="3241122994" sldId="342"/>
            <ac:cxnSpMk id="23" creationId="{0F3CDE30-235F-E93D-2ACD-BF1420FF7552}"/>
          </ac:cxnSpMkLst>
        </pc:cxnChg>
        <pc:cxnChg chg="add mod">
          <ac:chgData name="Ryan Knobel" userId="dc86dbbb8969adbe" providerId="LiveId" clId="{5B6AC26B-6BBE-4FAD-B09D-49AB4B423F68}" dt="2024-07-09T03:34:47.707" v="193"/>
          <ac:cxnSpMkLst>
            <pc:docMk/>
            <pc:sldMk cId="3241122994" sldId="342"/>
            <ac:cxnSpMk id="24" creationId="{B0E3CE4C-DF25-3167-1D1A-02456E8FE667}"/>
          </ac:cxnSpMkLst>
        </pc:cxnChg>
        <pc:cxnChg chg="add mod">
          <ac:chgData name="Ryan Knobel" userId="dc86dbbb8969adbe" providerId="LiveId" clId="{5B6AC26B-6BBE-4FAD-B09D-49AB4B423F68}" dt="2024-07-09T03:34:47.707" v="193"/>
          <ac:cxnSpMkLst>
            <pc:docMk/>
            <pc:sldMk cId="3241122994" sldId="342"/>
            <ac:cxnSpMk id="25" creationId="{DF5F5397-1287-48F4-5690-2011185EC359}"/>
          </ac:cxnSpMkLst>
        </pc:cxnChg>
        <pc:cxnChg chg="add mod">
          <ac:chgData name="Ryan Knobel" userId="dc86dbbb8969adbe" providerId="LiveId" clId="{5B6AC26B-6BBE-4FAD-B09D-49AB4B423F68}" dt="2024-07-09T03:35:34.003" v="201"/>
          <ac:cxnSpMkLst>
            <pc:docMk/>
            <pc:sldMk cId="3241122994" sldId="342"/>
            <ac:cxnSpMk id="26" creationId="{83E97F27-FBCA-3CC0-2205-8C6E4C621962}"/>
          </ac:cxnSpMkLst>
        </pc:cxnChg>
        <pc:cxnChg chg="add mod">
          <ac:chgData name="Ryan Knobel" userId="dc86dbbb8969adbe" providerId="LiveId" clId="{5B6AC26B-6BBE-4FAD-B09D-49AB4B423F68}" dt="2024-07-09T03:35:34.003" v="201"/>
          <ac:cxnSpMkLst>
            <pc:docMk/>
            <pc:sldMk cId="3241122994" sldId="342"/>
            <ac:cxnSpMk id="27" creationId="{1152895B-04BD-94F4-312D-3ACB39FD3A8B}"/>
          </ac:cxnSpMkLst>
        </pc:cxnChg>
        <pc:cxnChg chg="add mod">
          <ac:chgData name="Ryan Knobel" userId="dc86dbbb8969adbe" providerId="LiveId" clId="{5B6AC26B-6BBE-4FAD-B09D-49AB4B423F68}" dt="2024-07-09T03:35:34.003" v="201"/>
          <ac:cxnSpMkLst>
            <pc:docMk/>
            <pc:sldMk cId="3241122994" sldId="342"/>
            <ac:cxnSpMk id="28" creationId="{A795F6D2-B326-18F0-12AA-B6BB13439905}"/>
          </ac:cxnSpMkLst>
        </pc:cxnChg>
        <pc:cxnChg chg="add mod">
          <ac:chgData name="Ryan Knobel" userId="dc86dbbb8969adbe" providerId="LiveId" clId="{5B6AC26B-6BBE-4FAD-B09D-49AB4B423F68}" dt="2024-07-09T03:35:34.003" v="201"/>
          <ac:cxnSpMkLst>
            <pc:docMk/>
            <pc:sldMk cId="3241122994" sldId="342"/>
            <ac:cxnSpMk id="29" creationId="{B1DDBB38-DE4A-513D-61EB-551181CD4B02}"/>
          </ac:cxnSpMkLst>
        </pc:cxnChg>
        <pc:cxnChg chg="add mod">
          <ac:chgData name="Ryan Knobel" userId="dc86dbbb8969adbe" providerId="LiveId" clId="{5B6AC26B-6BBE-4FAD-B09D-49AB4B423F68}" dt="2024-07-09T03:36:34.374" v="208" actId="1076"/>
          <ac:cxnSpMkLst>
            <pc:docMk/>
            <pc:sldMk cId="3241122994" sldId="342"/>
            <ac:cxnSpMk id="30" creationId="{5C461D1B-464E-13FF-C863-ABBBA9539613}"/>
          </ac:cxnSpMkLst>
        </pc:cxnChg>
        <pc:cxnChg chg="add mod">
          <ac:chgData name="Ryan Knobel" userId="dc86dbbb8969adbe" providerId="LiveId" clId="{5B6AC26B-6BBE-4FAD-B09D-49AB4B423F68}" dt="2024-07-09T03:36:31.820" v="207" actId="1076"/>
          <ac:cxnSpMkLst>
            <pc:docMk/>
            <pc:sldMk cId="3241122994" sldId="342"/>
            <ac:cxnSpMk id="31" creationId="{42675C4C-01A3-D682-C0F5-0372520F104D}"/>
          </ac:cxnSpMkLst>
        </pc:cxnChg>
      </pc:sldChg>
      <pc:sldChg chg="addSp modSp">
        <pc:chgData name="Ryan Knobel" userId="dc86dbbb8969adbe" providerId="LiveId" clId="{5B6AC26B-6BBE-4FAD-B09D-49AB4B423F68}" dt="2024-07-09T03:36:46.001" v="209"/>
        <pc:sldMkLst>
          <pc:docMk/>
          <pc:sldMk cId="3367258278" sldId="343"/>
        </pc:sldMkLst>
        <pc:grpChg chg="add mod">
          <ac:chgData name="Ryan Knobel" userId="dc86dbbb8969adbe" providerId="LiveId" clId="{5B6AC26B-6BBE-4FAD-B09D-49AB4B423F68}" dt="2024-07-09T03:24:27.448" v="66"/>
          <ac:grpSpMkLst>
            <pc:docMk/>
            <pc:sldMk cId="3367258278" sldId="343"/>
            <ac:grpSpMk id="8" creationId="{46D26A7C-97AD-DFD6-F93D-C4C6144F65E9}"/>
          </ac:grpSpMkLst>
        </pc:grpChg>
        <pc:grpChg chg="add mod">
          <ac:chgData name="Ryan Knobel" userId="dc86dbbb8969adbe" providerId="LiveId" clId="{5B6AC26B-6BBE-4FAD-B09D-49AB4B423F68}" dt="2024-07-09T03:24:27.448" v="66"/>
          <ac:grpSpMkLst>
            <pc:docMk/>
            <pc:sldMk cId="3367258278" sldId="343"/>
            <ac:grpSpMk id="18" creationId="{FE0BD1F4-D65D-DFF7-87F3-AC339B1DC498}"/>
          </ac:grpSpMkLst>
        </pc:grpChg>
        <pc:cxnChg chg="add 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7" creationId="{01EFAD31-BADA-EB19-5891-F392A00DF8F4}"/>
          </ac:cxnSpMkLst>
        </pc:cxnChg>
        <pc:cxnChg chg="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9" creationId="{EB57E3F2-9798-D97D-26F4-F2C2ADFD51B6}"/>
          </ac:cxnSpMkLst>
        </pc:cxnChg>
        <pc:cxnChg chg="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16" creationId="{0D85B463-C471-2F24-46F4-5321B0FECA7D}"/>
          </ac:cxnSpMkLst>
        </pc:cxnChg>
        <pc:cxnChg chg="add 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17" creationId="{5EAFF26D-AFB3-D1A9-5E3E-663154ACDFAA}"/>
          </ac:cxnSpMkLst>
        </pc:cxnChg>
        <pc:cxnChg chg="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19" creationId="{5A5D9CF3-E6DA-0069-D753-3CAF429A683C}"/>
          </ac:cxnSpMkLst>
        </pc:cxnChg>
        <pc:cxnChg chg="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20" creationId="{F5672235-7CC5-6E79-E76B-109570AC2669}"/>
          </ac:cxnSpMkLst>
        </pc:cxnChg>
        <pc:cxnChg chg="add 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21" creationId="{7E52EEC1-4F5E-9CB3-0B6C-33277A511F34}"/>
          </ac:cxnSpMkLst>
        </pc:cxnChg>
        <pc:cxnChg chg="add 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22" creationId="{7261B31A-EAFD-254C-B399-2370D5BF528C}"/>
          </ac:cxnSpMkLst>
        </pc:cxnChg>
        <pc:cxnChg chg="add mod">
          <ac:chgData name="Ryan Knobel" userId="dc86dbbb8969adbe" providerId="LiveId" clId="{5B6AC26B-6BBE-4FAD-B09D-49AB4B423F68}" dt="2024-07-09T03:34:50.630" v="194"/>
          <ac:cxnSpMkLst>
            <pc:docMk/>
            <pc:sldMk cId="3367258278" sldId="343"/>
            <ac:cxnSpMk id="23" creationId="{6F3F7A4A-979F-B635-1F81-EE6A07EC6A29}"/>
          </ac:cxnSpMkLst>
        </pc:cxnChg>
        <pc:cxnChg chg="add mod">
          <ac:chgData name="Ryan Knobel" userId="dc86dbbb8969adbe" providerId="LiveId" clId="{5B6AC26B-6BBE-4FAD-B09D-49AB4B423F68}" dt="2024-07-09T03:34:50.630" v="194"/>
          <ac:cxnSpMkLst>
            <pc:docMk/>
            <pc:sldMk cId="3367258278" sldId="343"/>
            <ac:cxnSpMk id="24" creationId="{12911935-B594-3ADD-520E-D34E3DE4ED89}"/>
          </ac:cxnSpMkLst>
        </pc:cxnChg>
        <pc:cxnChg chg="add mod">
          <ac:chgData name="Ryan Knobel" userId="dc86dbbb8969adbe" providerId="LiveId" clId="{5B6AC26B-6BBE-4FAD-B09D-49AB4B423F68}" dt="2024-07-09T03:34:50.630" v="194"/>
          <ac:cxnSpMkLst>
            <pc:docMk/>
            <pc:sldMk cId="3367258278" sldId="343"/>
            <ac:cxnSpMk id="25" creationId="{B962C618-B804-5501-4BCD-083A2FF1371B}"/>
          </ac:cxnSpMkLst>
        </pc:cxnChg>
        <pc:cxnChg chg="add mod">
          <ac:chgData name="Ryan Knobel" userId="dc86dbbb8969adbe" providerId="LiveId" clId="{5B6AC26B-6BBE-4FAD-B09D-49AB4B423F68}" dt="2024-07-09T03:35:39.482" v="202"/>
          <ac:cxnSpMkLst>
            <pc:docMk/>
            <pc:sldMk cId="3367258278" sldId="343"/>
            <ac:cxnSpMk id="26" creationId="{F2600CF5-99F4-7DF0-3723-EB54D44BDA80}"/>
          </ac:cxnSpMkLst>
        </pc:cxnChg>
        <pc:cxnChg chg="add mod">
          <ac:chgData name="Ryan Knobel" userId="dc86dbbb8969adbe" providerId="LiveId" clId="{5B6AC26B-6BBE-4FAD-B09D-49AB4B423F68}" dt="2024-07-09T03:35:39.482" v="202"/>
          <ac:cxnSpMkLst>
            <pc:docMk/>
            <pc:sldMk cId="3367258278" sldId="343"/>
            <ac:cxnSpMk id="27" creationId="{3EC78A20-08FC-0D47-B920-9DDDE672C66A}"/>
          </ac:cxnSpMkLst>
        </pc:cxnChg>
        <pc:cxnChg chg="add mod">
          <ac:chgData name="Ryan Knobel" userId="dc86dbbb8969adbe" providerId="LiveId" clId="{5B6AC26B-6BBE-4FAD-B09D-49AB4B423F68}" dt="2024-07-09T03:35:39.482" v="202"/>
          <ac:cxnSpMkLst>
            <pc:docMk/>
            <pc:sldMk cId="3367258278" sldId="343"/>
            <ac:cxnSpMk id="28" creationId="{58203007-39AB-0BF8-40FD-A7753FE67CBD}"/>
          </ac:cxnSpMkLst>
        </pc:cxnChg>
        <pc:cxnChg chg="add mod">
          <ac:chgData name="Ryan Knobel" userId="dc86dbbb8969adbe" providerId="LiveId" clId="{5B6AC26B-6BBE-4FAD-B09D-49AB4B423F68}" dt="2024-07-09T03:35:39.482" v="202"/>
          <ac:cxnSpMkLst>
            <pc:docMk/>
            <pc:sldMk cId="3367258278" sldId="343"/>
            <ac:cxnSpMk id="29" creationId="{8608141E-C096-7F10-F77A-AD824EF05073}"/>
          </ac:cxnSpMkLst>
        </pc:cxnChg>
        <pc:cxnChg chg="add mod">
          <ac:chgData name="Ryan Knobel" userId="dc86dbbb8969adbe" providerId="LiveId" clId="{5B6AC26B-6BBE-4FAD-B09D-49AB4B423F68}" dt="2024-07-09T03:36:46.001" v="209"/>
          <ac:cxnSpMkLst>
            <pc:docMk/>
            <pc:sldMk cId="3367258278" sldId="343"/>
            <ac:cxnSpMk id="30" creationId="{2170BBFA-0B7E-09A9-50DC-C738B36444EB}"/>
          </ac:cxnSpMkLst>
        </pc:cxnChg>
        <pc:cxnChg chg="add mod">
          <ac:chgData name="Ryan Knobel" userId="dc86dbbb8969adbe" providerId="LiveId" clId="{5B6AC26B-6BBE-4FAD-B09D-49AB4B423F68}" dt="2024-07-09T03:36:46.001" v="209"/>
          <ac:cxnSpMkLst>
            <pc:docMk/>
            <pc:sldMk cId="3367258278" sldId="343"/>
            <ac:cxnSpMk id="31" creationId="{3B632574-68EC-3E2C-6498-B25887A18E1A}"/>
          </ac:cxnSpMkLst>
        </pc:cxnChg>
      </pc:sldChg>
      <pc:sldChg chg="addSp delSp modSp mod">
        <pc:chgData name="Ryan Knobel" userId="dc86dbbb8969adbe" providerId="LiveId" clId="{5B6AC26B-6BBE-4FAD-B09D-49AB4B423F68}" dt="2024-07-09T03:24:45.032" v="79" actId="478"/>
        <pc:sldMkLst>
          <pc:docMk/>
          <pc:sldMk cId="923766636" sldId="344"/>
        </pc:sldMkLst>
        <pc:grpChg chg="add del mod">
          <ac:chgData name="Ryan Knobel" userId="dc86dbbb8969adbe" providerId="LiveId" clId="{5B6AC26B-6BBE-4FAD-B09D-49AB4B423F68}" dt="2024-07-09T03:24:43.639" v="74" actId="478"/>
          <ac:grpSpMkLst>
            <pc:docMk/>
            <pc:sldMk cId="923766636" sldId="344"/>
            <ac:grpSpMk id="8" creationId="{32F3E752-6B07-1731-2403-ED16B96E64FB}"/>
          </ac:grpSpMkLst>
        </pc:grpChg>
        <pc:grpChg chg="add del mod">
          <ac:chgData name="Ryan Knobel" userId="dc86dbbb8969adbe" providerId="LiveId" clId="{5B6AC26B-6BBE-4FAD-B09D-49AB4B423F68}" dt="2024-07-09T03:24:44.814" v="78" actId="478"/>
          <ac:grpSpMkLst>
            <pc:docMk/>
            <pc:sldMk cId="923766636" sldId="344"/>
            <ac:grpSpMk id="18" creationId="{6E033A7B-1201-EAAD-1329-6E0E6488F092}"/>
          </ac:grpSpMkLst>
        </pc:grpChg>
        <pc:cxnChg chg="add del mod">
          <ac:chgData name="Ryan Knobel" userId="dc86dbbb8969adbe" providerId="LiveId" clId="{5B6AC26B-6BBE-4FAD-B09D-49AB4B423F68}" dt="2024-07-09T03:24:44.231" v="76" actId="478"/>
          <ac:cxnSpMkLst>
            <pc:docMk/>
            <pc:sldMk cId="923766636" sldId="344"/>
            <ac:cxnSpMk id="7" creationId="{05E626FC-EBFF-E2B7-F6BA-33C9C6080DF4}"/>
          </ac:cxnSpMkLst>
        </pc:cxnChg>
        <pc:cxnChg chg="mod">
          <ac:chgData name="Ryan Knobel" userId="dc86dbbb8969adbe" providerId="LiveId" clId="{5B6AC26B-6BBE-4FAD-B09D-49AB4B423F68}" dt="2024-07-09T03:24:29.574" v="67"/>
          <ac:cxnSpMkLst>
            <pc:docMk/>
            <pc:sldMk cId="923766636" sldId="344"/>
            <ac:cxnSpMk id="9" creationId="{E1B5FC18-E867-1357-E422-46D325A54699}"/>
          </ac:cxnSpMkLst>
        </pc:cxnChg>
        <pc:cxnChg chg="mod">
          <ac:chgData name="Ryan Knobel" userId="dc86dbbb8969adbe" providerId="LiveId" clId="{5B6AC26B-6BBE-4FAD-B09D-49AB4B423F68}" dt="2024-07-09T03:24:29.574" v="67"/>
          <ac:cxnSpMkLst>
            <pc:docMk/>
            <pc:sldMk cId="923766636" sldId="344"/>
            <ac:cxnSpMk id="16" creationId="{18B6703E-E76A-98ED-85E7-A654A0248A6C}"/>
          </ac:cxnSpMkLst>
        </pc:cxnChg>
        <pc:cxnChg chg="add del mod">
          <ac:chgData name="Ryan Knobel" userId="dc86dbbb8969adbe" providerId="LiveId" clId="{5B6AC26B-6BBE-4FAD-B09D-49AB4B423F68}" dt="2024-07-09T03:24:45.032" v="79" actId="478"/>
          <ac:cxnSpMkLst>
            <pc:docMk/>
            <pc:sldMk cId="923766636" sldId="344"/>
            <ac:cxnSpMk id="17" creationId="{4CE366AB-F2CF-FB1A-53CA-4AF9A378661C}"/>
          </ac:cxnSpMkLst>
        </pc:cxnChg>
        <pc:cxnChg chg="mod">
          <ac:chgData name="Ryan Knobel" userId="dc86dbbb8969adbe" providerId="LiveId" clId="{5B6AC26B-6BBE-4FAD-B09D-49AB4B423F68}" dt="2024-07-09T03:24:29.574" v="67"/>
          <ac:cxnSpMkLst>
            <pc:docMk/>
            <pc:sldMk cId="923766636" sldId="344"/>
            <ac:cxnSpMk id="19" creationId="{EC10EBF6-8B5A-13B7-A94D-FC9083C1BFCB}"/>
          </ac:cxnSpMkLst>
        </pc:cxnChg>
        <pc:cxnChg chg="mod">
          <ac:chgData name="Ryan Knobel" userId="dc86dbbb8969adbe" providerId="LiveId" clId="{5B6AC26B-6BBE-4FAD-B09D-49AB4B423F68}" dt="2024-07-09T03:24:29.574" v="67"/>
          <ac:cxnSpMkLst>
            <pc:docMk/>
            <pc:sldMk cId="923766636" sldId="344"/>
            <ac:cxnSpMk id="20" creationId="{273CEE52-A206-AE88-72F4-0B3BD0FFEE7A}"/>
          </ac:cxnSpMkLst>
        </pc:cxnChg>
        <pc:cxnChg chg="add del mod">
          <ac:chgData name="Ryan Knobel" userId="dc86dbbb8969adbe" providerId="LiveId" clId="{5B6AC26B-6BBE-4FAD-B09D-49AB4B423F68}" dt="2024-07-09T03:24:44.560" v="77" actId="478"/>
          <ac:cxnSpMkLst>
            <pc:docMk/>
            <pc:sldMk cId="923766636" sldId="344"/>
            <ac:cxnSpMk id="21" creationId="{DF1E949F-32F6-29E3-52A7-73B7CC1D2B1F}"/>
          </ac:cxnSpMkLst>
        </pc:cxnChg>
        <pc:cxnChg chg="add del mod">
          <ac:chgData name="Ryan Knobel" userId="dc86dbbb8969adbe" providerId="LiveId" clId="{5B6AC26B-6BBE-4FAD-B09D-49AB4B423F68}" dt="2024-07-09T03:24:43.903" v="75" actId="478"/>
          <ac:cxnSpMkLst>
            <pc:docMk/>
            <pc:sldMk cId="923766636" sldId="344"/>
            <ac:cxnSpMk id="22" creationId="{6DAE36C1-9D60-FDFB-2FCD-38FF0F1569D4}"/>
          </ac:cxnSpMkLst>
        </pc:cxnChg>
      </pc:sldChg>
      <pc:sldChg chg="modSp modAnim">
        <pc:chgData name="Ryan Knobel" userId="dc86dbbb8969adbe" providerId="LiveId" clId="{5B6AC26B-6BBE-4FAD-B09D-49AB4B423F68}" dt="2024-07-09T21:10:49.356" v="1213" actId="20577"/>
        <pc:sldMkLst>
          <pc:docMk/>
          <pc:sldMk cId="2808824814" sldId="367"/>
        </pc:sldMkLst>
        <pc:spChg chg="mod">
          <ac:chgData name="Ryan Knobel" userId="dc86dbbb8969adbe" providerId="LiveId" clId="{5B6AC26B-6BBE-4FAD-B09D-49AB4B423F68}" dt="2024-07-09T21:10:49.356" v="1213" actId="20577"/>
          <ac:spMkLst>
            <pc:docMk/>
            <pc:sldMk cId="2808824814" sldId="367"/>
            <ac:spMk id="3" creationId="{B9D39BD9-6425-1434-E4EE-85FB53291FC1}"/>
          </ac:spMkLst>
        </pc:spChg>
      </pc:sldChg>
      <pc:sldChg chg="addSp delSp modSp mod">
        <pc:chgData name="Ryan Knobel" userId="dc86dbbb8969adbe" providerId="LiveId" clId="{5B6AC26B-6BBE-4FAD-B09D-49AB4B423F68}" dt="2024-07-09T18:03:45.163" v="947" actId="478"/>
        <pc:sldMkLst>
          <pc:docMk/>
          <pc:sldMk cId="2384402586" sldId="368"/>
        </pc:sldMkLst>
        <pc:spChg chg="mod topLvl">
          <ac:chgData name="Ryan Knobel" userId="dc86dbbb8969adbe" providerId="LiveId" clId="{5B6AC26B-6BBE-4FAD-B09D-49AB4B423F68}" dt="2024-07-09T18:03:20.964" v="944" actId="165"/>
          <ac:spMkLst>
            <pc:docMk/>
            <pc:sldMk cId="2384402586" sldId="368"/>
            <ac:spMk id="4" creationId="{640B79BF-9330-DA16-1FD4-025F943273E5}"/>
          </ac:spMkLst>
        </pc:spChg>
        <pc:spChg chg="mod topLvl">
          <ac:chgData name="Ryan Knobel" userId="dc86dbbb8969adbe" providerId="LiveId" clId="{5B6AC26B-6BBE-4FAD-B09D-49AB4B423F68}" dt="2024-07-09T18:03:20.964" v="944" actId="165"/>
          <ac:spMkLst>
            <pc:docMk/>
            <pc:sldMk cId="2384402586" sldId="368"/>
            <ac:spMk id="5" creationId="{D5F39EBA-9DF9-649C-93C3-091C81CC968C}"/>
          </ac:spMkLst>
        </pc:spChg>
        <pc:spChg chg="mod topLvl">
          <ac:chgData name="Ryan Knobel" userId="dc86dbbb8969adbe" providerId="LiveId" clId="{5B6AC26B-6BBE-4FAD-B09D-49AB4B423F68}" dt="2024-07-09T18:03:20.964" v="944" actId="165"/>
          <ac:spMkLst>
            <pc:docMk/>
            <pc:sldMk cId="2384402586" sldId="368"/>
            <ac:spMk id="6" creationId="{BDFE1EB7-6A04-76B3-942D-060E4FBF6C31}"/>
          </ac:spMkLst>
        </pc:spChg>
        <pc:spChg chg="mod topLvl">
          <ac:chgData name="Ryan Knobel" userId="dc86dbbb8969adbe" providerId="LiveId" clId="{5B6AC26B-6BBE-4FAD-B09D-49AB4B423F68}" dt="2024-07-09T18:03:20.964" v="944" actId="165"/>
          <ac:spMkLst>
            <pc:docMk/>
            <pc:sldMk cId="2384402586" sldId="368"/>
            <ac:spMk id="7" creationId="{5B0B4C08-B155-1FF1-D7CF-654B3590650C}"/>
          </ac:spMkLst>
        </pc:spChg>
        <pc:spChg chg="mod topLvl">
          <ac:chgData name="Ryan Knobel" userId="dc86dbbb8969adbe" providerId="LiveId" clId="{5B6AC26B-6BBE-4FAD-B09D-49AB4B423F68}" dt="2024-07-09T18:03:20.964" v="944" actId="165"/>
          <ac:spMkLst>
            <pc:docMk/>
            <pc:sldMk cId="2384402586" sldId="368"/>
            <ac:spMk id="8" creationId="{1D364645-C5AC-EF8B-857A-52B8A5FD48D8}"/>
          </ac:spMkLst>
        </pc:spChg>
        <pc:spChg chg="mod topLvl">
          <ac:chgData name="Ryan Knobel" userId="dc86dbbb8969adbe" providerId="LiveId" clId="{5B6AC26B-6BBE-4FAD-B09D-49AB4B423F68}" dt="2024-07-09T18:03:20.964" v="944" actId="165"/>
          <ac:spMkLst>
            <pc:docMk/>
            <pc:sldMk cId="2384402586" sldId="368"/>
            <ac:spMk id="9" creationId="{E8C13FD8-27E5-41A1-C7B5-21F091321630}"/>
          </ac:spMkLst>
        </pc:spChg>
        <pc:spChg chg="mod topLvl">
          <ac:chgData name="Ryan Knobel" userId="dc86dbbb8969adbe" providerId="LiveId" clId="{5B6AC26B-6BBE-4FAD-B09D-49AB4B423F68}" dt="2024-07-09T18:03:20.964" v="944" actId="165"/>
          <ac:spMkLst>
            <pc:docMk/>
            <pc:sldMk cId="2384402586" sldId="368"/>
            <ac:spMk id="10" creationId="{D644F50C-3CC5-07DE-DD05-02BA969C189A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12" creationId="{7E1D5B08-0B77-52AA-3475-B347A0A90A3F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13" creationId="{376C93D6-3507-AD53-0223-2E187A604D05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14" creationId="{260255A7-7CA7-0EC0-B46C-1F43EB869F34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15" creationId="{47196C85-C25B-7053-D53A-6CC326220745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16" creationId="{AF5BA6C5-6117-85AE-B8C8-8577B3543314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17" creationId="{5C478904-771B-AC00-5FFF-A940FA90FE70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21" creationId="{B80109D9-974B-E8A1-F787-8F124CF2D914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23" creationId="{26D7AD00-E084-3D79-ED02-DC314F93AD9B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24" creationId="{D42247A5-8B55-CE26-AEB1-A1F4808FFF68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25" creationId="{940C8838-CDEE-BF5D-8C7B-C333BB30C8C0}"/>
          </ac:spMkLst>
        </pc:spChg>
        <pc:spChg chg="mod">
          <ac:chgData name="Ryan Knobel" userId="dc86dbbb8969adbe" providerId="LiveId" clId="{5B6AC26B-6BBE-4FAD-B09D-49AB4B423F68}" dt="2024-07-09T18:02:45.057" v="939" actId="207"/>
          <ac:spMkLst>
            <pc:docMk/>
            <pc:sldMk cId="2384402586" sldId="368"/>
            <ac:spMk id="28" creationId="{3F70A32B-E967-F529-D9F5-E7775BAE3877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30" creationId="{3FA50EBB-E144-B1CA-0CFC-A977CE489D20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39" creationId="{3DEC2FD5-8B13-5DC8-309B-C1235F48FFAB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40" creationId="{9198B44D-A074-F4FD-8794-8A309F27B88A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41" creationId="{F4A99776-D59E-A0AC-8339-2E9C766DFA5E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43" creationId="{0A703AB8-624C-6D1A-6DDB-786E7E1A5D3D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44" creationId="{F975A387-D9C1-294C-50FE-92871CA2D3A3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45" creationId="{070D5E62-6823-A417-D389-3909553105D5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46" creationId="{466A02E3-A29F-3728-7173-56F800D8D26C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47" creationId="{AE7B95AA-6498-AE85-DF19-57901E3E7386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48" creationId="{304D0EDC-6185-9FBD-329D-84DA0045BD15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49" creationId="{5E27581D-3D36-B923-4530-188206E2DE6E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1" creationId="{8C2A79B3-AD5C-C3F4-3856-3B96CAAD64CD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2" creationId="{583BF0DA-B0EE-715F-7C7C-5B5F1103BE3F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3" creationId="{86665C91-4EC4-0374-FFCA-C92032884706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4" creationId="{AC69966C-AB0B-89A7-DB3A-F13B1C3D51D8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5" creationId="{211E5507-032C-6CBF-48F3-56823C6E9055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6" creationId="{5803775D-CE74-5A09-7E73-69BDE218610A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7" creationId="{7728C732-D88B-8273-0AEE-F2D51CEE782E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9" creationId="{B7AB214B-984B-15F9-2716-5AE79810F095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0" creationId="{AF1D558B-D51E-8B43-1294-665278FCB437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1" creationId="{8F8704DD-14B5-2CEC-50E6-5F1E671D4288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2" creationId="{A633C15F-9B57-CDFF-62B0-0F686CCD0E45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3" creationId="{6271E733-F60E-FB63-599A-9AF47A929654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4" creationId="{38D56577-0E00-1A40-1254-9BEA527D8948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5" creationId="{8547F528-C339-D1D7-5D0D-FDB037261DC7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7" creationId="{FDD5AB0C-35B9-F83D-D6D1-6AA87705672B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8" creationId="{F9CEFE9F-5E8C-3F40-53C6-5930F8E674F2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9" creationId="{4168411F-6B4A-EE4A-44E3-E83B630B41C1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70" creationId="{33370D6E-04D3-E46D-67B0-4E58709FF565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71" creationId="{B34894A3-FA98-A97E-1D9E-B9F50C236979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72" creationId="{3ED442FB-DB26-9EF2-FEFB-99F52B5069A6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73" creationId="{D8D646A7-A66E-8997-984E-57699BE853D2}"/>
          </ac:spMkLst>
        </pc:spChg>
        <pc:grpChg chg="add del mod">
          <ac:chgData name="Ryan Knobel" userId="dc86dbbb8969adbe" providerId="LiveId" clId="{5B6AC26B-6BBE-4FAD-B09D-49AB4B423F68}" dt="2024-07-09T18:03:20.964" v="944" actId="165"/>
          <ac:grpSpMkLst>
            <pc:docMk/>
            <pc:sldMk cId="2384402586" sldId="368"/>
            <ac:grpSpMk id="3" creationId="{1D45B702-C547-3F76-444A-38FDC6B676BE}"/>
          </ac:grpSpMkLst>
        </pc:grpChg>
        <pc:grpChg chg="add del mod">
          <ac:chgData name="Ryan Knobel" userId="dc86dbbb8969adbe" providerId="LiveId" clId="{5B6AC26B-6BBE-4FAD-B09D-49AB4B423F68}" dt="2024-07-09T18:03:20.964" v="944" actId="165"/>
          <ac:grpSpMkLst>
            <pc:docMk/>
            <pc:sldMk cId="2384402586" sldId="368"/>
            <ac:grpSpMk id="11" creationId="{6C752BD3-9903-D37F-6FAA-C2786E6339E7}"/>
          </ac:grpSpMkLst>
        </pc:grpChg>
        <pc:grpChg chg="add del mod">
          <ac:chgData name="Ryan Knobel" userId="dc86dbbb8969adbe" providerId="LiveId" clId="{5B6AC26B-6BBE-4FAD-B09D-49AB4B423F68}" dt="2024-07-09T18:03:20.964" v="944" actId="165"/>
          <ac:grpSpMkLst>
            <pc:docMk/>
            <pc:sldMk cId="2384402586" sldId="368"/>
            <ac:grpSpMk id="22" creationId="{CC8FC5A2-95DF-646E-92B6-6699FD017CEC}"/>
          </ac:grpSpMkLst>
        </pc:grpChg>
        <pc:grpChg chg="del">
          <ac:chgData name="Ryan Knobel" userId="dc86dbbb8969adbe" providerId="LiveId" clId="{5B6AC26B-6BBE-4FAD-B09D-49AB4B423F68}" dt="2024-07-09T18:03:00.491" v="942" actId="478"/>
          <ac:grpSpMkLst>
            <pc:docMk/>
            <pc:sldMk cId="2384402586" sldId="368"/>
            <ac:grpSpMk id="31" creationId="{0DB87A1F-7710-36EA-9AAF-2072748E5895}"/>
          </ac:grpSpMkLst>
        </pc:grpChg>
        <pc:grpChg chg="add del mod">
          <ac:chgData name="Ryan Knobel" userId="dc86dbbb8969adbe" providerId="LiveId" clId="{5B6AC26B-6BBE-4FAD-B09D-49AB4B423F68}" dt="2024-07-09T18:03:20.964" v="944" actId="165"/>
          <ac:grpSpMkLst>
            <pc:docMk/>
            <pc:sldMk cId="2384402586" sldId="368"/>
            <ac:grpSpMk id="42" creationId="{5E1F8DE0-D5F1-2E43-19A3-4A69374E6560}"/>
          </ac:grpSpMkLst>
        </pc:grpChg>
        <pc:grpChg chg="add del mod">
          <ac:chgData name="Ryan Knobel" userId="dc86dbbb8969adbe" providerId="LiveId" clId="{5B6AC26B-6BBE-4FAD-B09D-49AB4B423F68}" dt="2024-07-09T18:03:20.964" v="944" actId="165"/>
          <ac:grpSpMkLst>
            <pc:docMk/>
            <pc:sldMk cId="2384402586" sldId="368"/>
            <ac:grpSpMk id="50" creationId="{F0CB4963-9032-C365-AE7D-1BC7E32AF421}"/>
          </ac:grpSpMkLst>
        </pc:grpChg>
        <pc:grpChg chg="add del mod">
          <ac:chgData name="Ryan Knobel" userId="dc86dbbb8969adbe" providerId="LiveId" clId="{5B6AC26B-6BBE-4FAD-B09D-49AB4B423F68}" dt="2024-07-09T18:03:20.964" v="944" actId="165"/>
          <ac:grpSpMkLst>
            <pc:docMk/>
            <pc:sldMk cId="2384402586" sldId="368"/>
            <ac:grpSpMk id="58" creationId="{FBE4600D-6A8F-2E35-0C6D-AE224BBBA0C9}"/>
          </ac:grpSpMkLst>
        </pc:grpChg>
        <pc:grpChg chg="add del mod">
          <ac:chgData name="Ryan Knobel" userId="dc86dbbb8969adbe" providerId="LiveId" clId="{5B6AC26B-6BBE-4FAD-B09D-49AB4B423F68}" dt="2024-07-09T18:03:20.964" v="944" actId="165"/>
          <ac:grpSpMkLst>
            <pc:docMk/>
            <pc:sldMk cId="2384402586" sldId="368"/>
            <ac:grpSpMk id="66" creationId="{D5D1BF9E-0325-D8D4-A38A-20A9984CFE05}"/>
          </ac:grpSpMkLst>
        </pc:grpChg>
      </pc:sldChg>
      <pc:sldChg chg="add del">
        <pc:chgData name="Ryan Knobel" userId="dc86dbbb8969adbe" providerId="LiveId" clId="{5B6AC26B-6BBE-4FAD-B09D-49AB4B423F68}" dt="2024-07-09T18:04:32.033" v="955" actId="47"/>
        <pc:sldMkLst>
          <pc:docMk/>
          <pc:sldMk cId="3181451885" sldId="374"/>
        </pc:sldMkLst>
      </pc:sldChg>
      <pc:sldChg chg="addSp delSp modSp mod">
        <pc:chgData name="Ryan Knobel" userId="dc86dbbb8969adbe" providerId="LiveId" clId="{5B6AC26B-6BBE-4FAD-B09D-49AB4B423F68}" dt="2024-07-09T18:16:25.352" v="1002" actId="478"/>
        <pc:sldMkLst>
          <pc:docMk/>
          <pc:sldMk cId="3871113894" sldId="375"/>
        </pc:sldMkLst>
        <pc:spChg chg="add mod">
          <ac:chgData name="Ryan Knobel" userId="dc86dbbb8969adbe" providerId="LiveId" clId="{5B6AC26B-6BBE-4FAD-B09D-49AB4B423F68}" dt="2024-07-09T18:14:33.954" v="976" actId="164"/>
          <ac:spMkLst>
            <pc:docMk/>
            <pc:sldMk cId="3871113894" sldId="375"/>
            <ac:spMk id="18" creationId="{84842820-E970-EB1C-E2DA-BC3A4EA49FC7}"/>
          </ac:spMkLst>
        </pc:spChg>
        <pc:spChg chg="add mod">
          <ac:chgData name="Ryan Knobel" userId="dc86dbbb8969adbe" providerId="LiveId" clId="{5B6AC26B-6BBE-4FAD-B09D-49AB4B423F68}" dt="2024-07-09T18:14:33.954" v="976" actId="164"/>
          <ac:spMkLst>
            <pc:docMk/>
            <pc:sldMk cId="3871113894" sldId="375"/>
            <ac:spMk id="19" creationId="{2DBE05D9-EDC1-0F4F-4F02-828C2F4878CE}"/>
          </ac:spMkLst>
        </pc:spChg>
        <pc:spChg chg="add mod">
          <ac:chgData name="Ryan Knobel" userId="dc86dbbb8969adbe" providerId="LiveId" clId="{5B6AC26B-6BBE-4FAD-B09D-49AB4B423F68}" dt="2024-07-09T18:14:33.954" v="976" actId="164"/>
          <ac:spMkLst>
            <pc:docMk/>
            <pc:sldMk cId="3871113894" sldId="375"/>
            <ac:spMk id="20" creationId="{9B4D4AE9-0A2E-260D-637A-EF5AF64656E7}"/>
          </ac:spMkLst>
        </pc:spChg>
        <pc:spChg chg="add mod">
          <ac:chgData name="Ryan Knobel" userId="dc86dbbb8969adbe" providerId="LiveId" clId="{5B6AC26B-6BBE-4FAD-B09D-49AB4B423F68}" dt="2024-07-09T18:14:33.954" v="976" actId="164"/>
          <ac:spMkLst>
            <pc:docMk/>
            <pc:sldMk cId="3871113894" sldId="375"/>
            <ac:spMk id="26" creationId="{052EB99F-F12E-A017-A685-6C69F619E155}"/>
          </ac:spMkLst>
        </pc:spChg>
        <pc:spChg chg="add mod">
          <ac:chgData name="Ryan Knobel" userId="dc86dbbb8969adbe" providerId="LiveId" clId="{5B6AC26B-6BBE-4FAD-B09D-49AB4B423F68}" dt="2024-07-09T18:14:33.954" v="976" actId="164"/>
          <ac:spMkLst>
            <pc:docMk/>
            <pc:sldMk cId="3871113894" sldId="375"/>
            <ac:spMk id="27" creationId="{DC072569-CA6C-5066-53A1-383621396C38}"/>
          </ac:spMkLst>
        </pc:spChg>
        <pc:spChg chg="add mod">
          <ac:chgData name="Ryan Knobel" userId="dc86dbbb8969adbe" providerId="LiveId" clId="{5B6AC26B-6BBE-4FAD-B09D-49AB4B423F68}" dt="2024-07-09T18:14:33.954" v="976" actId="164"/>
          <ac:spMkLst>
            <pc:docMk/>
            <pc:sldMk cId="3871113894" sldId="375"/>
            <ac:spMk id="28" creationId="{AA75D54D-5130-D0C5-D4A6-047D490881C8}"/>
          </ac:spMkLst>
        </pc:spChg>
        <pc:spChg chg="add mod">
          <ac:chgData name="Ryan Knobel" userId="dc86dbbb8969adbe" providerId="LiveId" clId="{5B6AC26B-6BBE-4FAD-B09D-49AB4B423F68}" dt="2024-07-09T18:14:33.954" v="976" actId="164"/>
          <ac:spMkLst>
            <pc:docMk/>
            <pc:sldMk cId="3871113894" sldId="375"/>
            <ac:spMk id="29" creationId="{1F3D8DD7-0353-C05E-F8D5-EE64971B7738}"/>
          </ac:spMkLst>
        </pc:spChg>
        <pc:spChg chg="mod">
          <ac:chgData name="Ryan Knobel" userId="dc86dbbb8969adbe" providerId="LiveId" clId="{5B6AC26B-6BBE-4FAD-B09D-49AB4B423F68}" dt="2024-07-09T18:13:50.430" v="971" actId="1076"/>
          <ac:spMkLst>
            <pc:docMk/>
            <pc:sldMk cId="3871113894" sldId="375"/>
            <ac:spMk id="67" creationId="{FF015BB7-0489-4A49-A643-C614D79AB357}"/>
          </ac:spMkLst>
        </pc:spChg>
        <pc:spChg chg="mod">
          <ac:chgData name="Ryan Knobel" userId="dc86dbbb8969adbe" providerId="LiveId" clId="{5B6AC26B-6BBE-4FAD-B09D-49AB4B423F68}" dt="2024-07-09T18:13:33.926" v="970" actId="207"/>
          <ac:spMkLst>
            <pc:docMk/>
            <pc:sldMk cId="3871113894" sldId="375"/>
            <ac:spMk id="71" creationId="{DC8B7FC0-468E-9010-D47B-FCA91A68153B}"/>
          </ac:spMkLst>
        </pc:spChg>
        <pc:spChg chg="mod">
          <ac:chgData name="Ryan Knobel" userId="dc86dbbb8969adbe" providerId="LiveId" clId="{5B6AC26B-6BBE-4FAD-B09D-49AB4B423F68}" dt="2024-07-09T18:14:48.305" v="981"/>
          <ac:spMkLst>
            <pc:docMk/>
            <pc:sldMk cId="3871113894" sldId="375"/>
            <ac:spMk id="76" creationId="{A3B9459C-5B9C-DD8B-D83C-A3781932BD3A}"/>
          </ac:spMkLst>
        </pc:spChg>
        <pc:spChg chg="mod">
          <ac:chgData name="Ryan Knobel" userId="dc86dbbb8969adbe" providerId="LiveId" clId="{5B6AC26B-6BBE-4FAD-B09D-49AB4B423F68}" dt="2024-07-09T18:14:48.305" v="981"/>
          <ac:spMkLst>
            <pc:docMk/>
            <pc:sldMk cId="3871113894" sldId="375"/>
            <ac:spMk id="77" creationId="{D4554431-3089-608A-E99F-5E564408BA9D}"/>
          </ac:spMkLst>
        </pc:spChg>
        <pc:spChg chg="mod">
          <ac:chgData name="Ryan Knobel" userId="dc86dbbb8969adbe" providerId="LiveId" clId="{5B6AC26B-6BBE-4FAD-B09D-49AB4B423F68}" dt="2024-07-09T18:14:48.305" v="981"/>
          <ac:spMkLst>
            <pc:docMk/>
            <pc:sldMk cId="3871113894" sldId="375"/>
            <ac:spMk id="78" creationId="{87CC5283-FA60-91FC-E443-0F4CEF7FF905}"/>
          </ac:spMkLst>
        </pc:spChg>
        <pc:spChg chg="mod">
          <ac:chgData name="Ryan Knobel" userId="dc86dbbb8969adbe" providerId="LiveId" clId="{5B6AC26B-6BBE-4FAD-B09D-49AB4B423F68}" dt="2024-07-09T18:14:48.305" v="981"/>
          <ac:spMkLst>
            <pc:docMk/>
            <pc:sldMk cId="3871113894" sldId="375"/>
            <ac:spMk id="79" creationId="{4B5DC3AB-A2D5-E6D5-35F1-C0E7BEC210A0}"/>
          </ac:spMkLst>
        </pc:spChg>
        <pc:spChg chg="mod">
          <ac:chgData name="Ryan Knobel" userId="dc86dbbb8969adbe" providerId="LiveId" clId="{5B6AC26B-6BBE-4FAD-B09D-49AB4B423F68}" dt="2024-07-09T18:14:48.305" v="981"/>
          <ac:spMkLst>
            <pc:docMk/>
            <pc:sldMk cId="3871113894" sldId="375"/>
            <ac:spMk id="80" creationId="{DE0295E3-B9F9-1F08-A598-DEA5E8F2AAC9}"/>
          </ac:spMkLst>
        </pc:spChg>
        <pc:spChg chg="mod">
          <ac:chgData name="Ryan Knobel" userId="dc86dbbb8969adbe" providerId="LiveId" clId="{5B6AC26B-6BBE-4FAD-B09D-49AB4B423F68}" dt="2024-07-09T18:14:48.305" v="981"/>
          <ac:spMkLst>
            <pc:docMk/>
            <pc:sldMk cId="3871113894" sldId="375"/>
            <ac:spMk id="81" creationId="{2E8FF406-8454-6B6E-F949-54B2B0F3BC78}"/>
          </ac:spMkLst>
        </pc:spChg>
        <pc:spChg chg="mod">
          <ac:chgData name="Ryan Knobel" userId="dc86dbbb8969adbe" providerId="LiveId" clId="{5B6AC26B-6BBE-4FAD-B09D-49AB4B423F68}" dt="2024-07-09T18:14:48.305" v="981"/>
          <ac:spMkLst>
            <pc:docMk/>
            <pc:sldMk cId="3871113894" sldId="375"/>
            <ac:spMk id="82" creationId="{3FF84E1B-8D5B-35A4-BCFC-403132BC50AA}"/>
          </ac:spMkLst>
        </pc:spChg>
        <pc:spChg chg="mod">
          <ac:chgData name="Ryan Knobel" userId="dc86dbbb8969adbe" providerId="LiveId" clId="{5B6AC26B-6BBE-4FAD-B09D-49AB4B423F68}" dt="2024-07-09T18:15:08.566" v="985"/>
          <ac:spMkLst>
            <pc:docMk/>
            <pc:sldMk cId="3871113894" sldId="375"/>
            <ac:spMk id="84" creationId="{E5E7CA29-E7F5-D69B-624B-3C39E3F20F54}"/>
          </ac:spMkLst>
        </pc:spChg>
        <pc:spChg chg="mod">
          <ac:chgData name="Ryan Knobel" userId="dc86dbbb8969adbe" providerId="LiveId" clId="{5B6AC26B-6BBE-4FAD-B09D-49AB4B423F68}" dt="2024-07-09T18:15:08.566" v="985"/>
          <ac:spMkLst>
            <pc:docMk/>
            <pc:sldMk cId="3871113894" sldId="375"/>
            <ac:spMk id="85" creationId="{C5F52234-25AA-4AA2-E755-BDFA8E4A0E8C}"/>
          </ac:spMkLst>
        </pc:spChg>
        <pc:spChg chg="mod">
          <ac:chgData name="Ryan Knobel" userId="dc86dbbb8969adbe" providerId="LiveId" clId="{5B6AC26B-6BBE-4FAD-B09D-49AB4B423F68}" dt="2024-07-09T18:15:08.566" v="985"/>
          <ac:spMkLst>
            <pc:docMk/>
            <pc:sldMk cId="3871113894" sldId="375"/>
            <ac:spMk id="86" creationId="{23BF3ACE-3152-93E1-BEE1-1B7E9D77DE39}"/>
          </ac:spMkLst>
        </pc:spChg>
        <pc:spChg chg="mod">
          <ac:chgData name="Ryan Knobel" userId="dc86dbbb8969adbe" providerId="LiveId" clId="{5B6AC26B-6BBE-4FAD-B09D-49AB4B423F68}" dt="2024-07-09T18:15:08.566" v="985"/>
          <ac:spMkLst>
            <pc:docMk/>
            <pc:sldMk cId="3871113894" sldId="375"/>
            <ac:spMk id="87" creationId="{CE99A2C8-1D02-B798-741C-10B7152093B4}"/>
          </ac:spMkLst>
        </pc:spChg>
        <pc:spChg chg="mod">
          <ac:chgData name="Ryan Knobel" userId="dc86dbbb8969adbe" providerId="LiveId" clId="{5B6AC26B-6BBE-4FAD-B09D-49AB4B423F68}" dt="2024-07-09T18:15:08.566" v="985"/>
          <ac:spMkLst>
            <pc:docMk/>
            <pc:sldMk cId="3871113894" sldId="375"/>
            <ac:spMk id="88" creationId="{4F51BD2E-FA38-C8D5-CA5C-E84128526826}"/>
          </ac:spMkLst>
        </pc:spChg>
        <pc:spChg chg="mod">
          <ac:chgData name="Ryan Knobel" userId="dc86dbbb8969adbe" providerId="LiveId" clId="{5B6AC26B-6BBE-4FAD-B09D-49AB4B423F68}" dt="2024-07-09T18:15:08.566" v="985"/>
          <ac:spMkLst>
            <pc:docMk/>
            <pc:sldMk cId="3871113894" sldId="375"/>
            <ac:spMk id="89" creationId="{2F308CFC-612D-DA5F-5E2A-62B5916646D7}"/>
          </ac:spMkLst>
        </pc:spChg>
        <pc:spChg chg="mod">
          <ac:chgData name="Ryan Knobel" userId="dc86dbbb8969adbe" providerId="LiveId" clId="{5B6AC26B-6BBE-4FAD-B09D-49AB4B423F68}" dt="2024-07-09T18:15:08.566" v="985"/>
          <ac:spMkLst>
            <pc:docMk/>
            <pc:sldMk cId="3871113894" sldId="375"/>
            <ac:spMk id="90" creationId="{FE24CAA0-71E4-ED37-9EAC-997AABEF2486}"/>
          </ac:spMkLst>
        </pc:spChg>
        <pc:spChg chg="mod">
          <ac:chgData name="Ryan Knobel" userId="dc86dbbb8969adbe" providerId="LiveId" clId="{5B6AC26B-6BBE-4FAD-B09D-49AB4B423F68}" dt="2024-07-09T18:15:18.806" v="988"/>
          <ac:spMkLst>
            <pc:docMk/>
            <pc:sldMk cId="3871113894" sldId="375"/>
            <ac:spMk id="92" creationId="{1E0471B7-EB28-D76B-24BB-41C005D166DF}"/>
          </ac:spMkLst>
        </pc:spChg>
        <pc:spChg chg="mod">
          <ac:chgData name="Ryan Knobel" userId="dc86dbbb8969adbe" providerId="LiveId" clId="{5B6AC26B-6BBE-4FAD-B09D-49AB4B423F68}" dt="2024-07-09T18:15:18.806" v="988"/>
          <ac:spMkLst>
            <pc:docMk/>
            <pc:sldMk cId="3871113894" sldId="375"/>
            <ac:spMk id="93" creationId="{C1A9DACA-0347-C2E0-6863-D8618B360588}"/>
          </ac:spMkLst>
        </pc:spChg>
        <pc:spChg chg="mod">
          <ac:chgData name="Ryan Knobel" userId="dc86dbbb8969adbe" providerId="LiveId" clId="{5B6AC26B-6BBE-4FAD-B09D-49AB4B423F68}" dt="2024-07-09T18:15:18.806" v="988"/>
          <ac:spMkLst>
            <pc:docMk/>
            <pc:sldMk cId="3871113894" sldId="375"/>
            <ac:spMk id="94" creationId="{9BC5B6E1-F08F-BB9B-AFC4-88550E4E6C2B}"/>
          </ac:spMkLst>
        </pc:spChg>
        <pc:spChg chg="mod">
          <ac:chgData name="Ryan Knobel" userId="dc86dbbb8969adbe" providerId="LiveId" clId="{5B6AC26B-6BBE-4FAD-B09D-49AB4B423F68}" dt="2024-07-09T18:15:18.806" v="988"/>
          <ac:spMkLst>
            <pc:docMk/>
            <pc:sldMk cId="3871113894" sldId="375"/>
            <ac:spMk id="95" creationId="{807C09C7-A80F-8614-B4DE-9275D5BA33D5}"/>
          </ac:spMkLst>
        </pc:spChg>
        <pc:spChg chg="mod">
          <ac:chgData name="Ryan Knobel" userId="dc86dbbb8969adbe" providerId="LiveId" clId="{5B6AC26B-6BBE-4FAD-B09D-49AB4B423F68}" dt="2024-07-09T18:15:18.806" v="988"/>
          <ac:spMkLst>
            <pc:docMk/>
            <pc:sldMk cId="3871113894" sldId="375"/>
            <ac:spMk id="96" creationId="{04585658-FF9A-67BF-68BC-48551DD029AB}"/>
          </ac:spMkLst>
        </pc:spChg>
        <pc:spChg chg="mod">
          <ac:chgData name="Ryan Knobel" userId="dc86dbbb8969adbe" providerId="LiveId" clId="{5B6AC26B-6BBE-4FAD-B09D-49AB4B423F68}" dt="2024-07-09T18:15:18.806" v="988"/>
          <ac:spMkLst>
            <pc:docMk/>
            <pc:sldMk cId="3871113894" sldId="375"/>
            <ac:spMk id="97" creationId="{8A235080-4CF3-FEC5-6933-CD22636F9B72}"/>
          </ac:spMkLst>
        </pc:spChg>
        <pc:spChg chg="mod">
          <ac:chgData name="Ryan Knobel" userId="dc86dbbb8969adbe" providerId="LiveId" clId="{5B6AC26B-6BBE-4FAD-B09D-49AB4B423F68}" dt="2024-07-09T18:15:18.806" v="988"/>
          <ac:spMkLst>
            <pc:docMk/>
            <pc:sldMk cId="3871113894" sldId="375"/>
            <ac:spMk id="98" creationId="{03C9E955-C680-AD96-8A99-902066CA4D8F}"/>
          </ac:spMkLst>
        </pc:spChg>
        <pc:spChg chg="mod">
          <ac:chgData name="Ryan Knobel" userId="dc86dbbb8969adbe" providerId="LiveId" clId="{5B6AC26B-6BBE-4FAD-B09D-49AB4B423F68}" dt="2024-07-09T18:15:24.748" v="990"/>
          <ac:spMkLst>
            <pc:docMk/>
            <pc:sldMk cId="3871113894" sldId="375"/>
            <ac:spMk id="100" creationId="{6C215A36-D1DE-6614-D64C-4026E2E9EE9C}"/>
          </ac:spMkLst>
        </pc:spChg>
        <pc:spChg chg="mod">
          <ac:chgData name="Ryan Knobel" userId="dc86dbbb8969adbe" providerId="LiveId" clId="{5B6AC26B-6BBE-4FAD-B09D-49AB4B423F68}" dt="2024-07-09T18:15:24.748" v="990"/>
          <ac:spMkLst>
            <pc:docMk/>
            <pc:sldMk cId="3871113894" sldId="375"/>
            <ac:spMk id="101" creationId="{CE76F3D5-5736-1B2E-5FDE-B1D871C94FCF}"/>
          </ac:spMkLst>
        </pc:spChg>
        <pc:spChg chg="mod">
          <ac:chgData name="Ryan Knobel" userId="dc86dbbb8969adbe" providerId="LiveId" clId="{5B6AC26B-6BBE-4FAD-B09D-49AB4B423F68}" dt="2024-07-09T18:15:24.748" v="990"/>
          <ac:spMkLst>
            <pc:docMk/>
            <pc:sldMk cId="3871113894" sldId="375"/>
            <ac:spMk id="102" creationId="{FC2DE676-F9C7-DE2D-A34C-7773CB94EB3C}"/>
          </ac:spMkLst>
        </pc:spChg>
        <pc:spChg chg="mod">
          <ac:chgData name="Ryan Knobel" userId="dc86dbbb8969adbe" providerId="LiveId" clId="{5B6AC26B-6BBE-4FAD-B09D-49AB4B423F68}" dt="2024-07-09T18:15:24.748" v="990"/>
          <ac:spMkLst>
            <pc:docMk/>
            <pc:sldMk cId="3871113894" sldId="375"/>
            <ac:spMk id="103" creationId="{F2DCD4D6-2AE2-03F9-D00D-EBD04EE21EAA}"/>
          </ac:spMkLst>
        </pc:spChg>
        <pc:spChg chg="mod">
          <ac:chgData name="Ryan Knobel" userId="dc86dbbb8969adbe" providerId="LiveId" clId="{5B6AC26B-6BBE-4FAD-B09D-49AB4B423F68}" dt="2024-07-09T18:15:24.748" v="990"/>
          <ac:spMkLst>
            <pc:docMk/>
            <pc:sldMk cId="3871113894" sldId="375"/>
            <ac:spMk id="104" creationId="{41029A3B-562B-D2B8-CB08-A345456A6590}"/>
          </ac:spMkLst>
        </pc:spChg>
        <pc:spChg chg="mod">
          <ac:chgData name="Ryan Knobel" userId="dc86dbbb8969adbe" providerId="LiveId" clId="{5B6AC26B-6BBE-4FAD-B09D-49AB4B423F68}" dt="2024-07-09T18:15:24.748" v="990"/>
          <ac:spMkLst>
            <pc:docMk/>
            <pc:sldMk cId="3871113894" sldId="375"/>
            <ac:spMk id="105" creationId="{E0238C8F-A8F0-405D-EF6C-BAAEA097D196}"/>
          </ac:spMkLst>
        </pc:spChg>
        <pc:spChg chg="mod">
          <ac:chgData name="Ryan Knobel" userId="dc86dbbb8969adbe" providerId="LiveId" clId="{5B6AC26B-6BBE-4FAD-B09D-49AB4B423F68}" dt="2024-07-09T18:15:24.748" v="990"/>
          <ac:spMkLst>
            <pc:docMk/>
            <pc:sldMk cId="3871113894" sldId="375"/>
            <ac:spMk id="106" creationId="{A9D032CA-4F2E-7B82-0906-2EFB1D444DB8}"/>
          </ac:spMkLst>
        </pc:spChg>
        <pc:spChg chg="mod">
          <ac:chgData name="Ryan Knobel" userId="dc86dbbb8969adbe" providerId="LiveId" clId="{5B6AC26B-6BBE-4FAD-B09D-49AB4B423F68}" dt="2024-07-09T18:15:35.115" v="992"/>
          <ac:spMkLst>
            <pc:docMk/>
            <pc:sldMk cId="3871113894" sldId="375"/>
            <ac:spMk id="108" creationId="{6BC54C6C-B7A0-6123-5C39-7D81C0051FFC}"/>
          </ac:spMkLst>
        </pc:spChg>
        <pc:spChg chg="mod">
          <ac:chgData name="Ryan Knobel" userId="dc86dbbb8969adbe" providerId="LiveId" clId="{5B6AC26B-6BBE-4FAD-B09D-49AB4B423F68}" dt="2024-07-09T18:15:35.115" v="992"/>
          <ac:spMkLst>
            <pc:docMk/>
            <pc:sldMk cId="3871113894" sldId="375"/>
            <ac:spMk id="109" creationId="{B576C1A4-F5D9-1CF8-D87A-0A4AAD57E79B}"/>
          </ac:spMkLst>
        </pc:spChg>
        <pc:spChg chg="mod">
          <ac:chgData name="Ryan Knobel" userId="dc86dbbb8969adbe" providerId="LiveId" clId="{5B6AC26B-6BBE-4FAD-B09D-49AB4B423F68}" dt="2024-07-09T18:15:35.115" v="992"/>
          <ac:spMkLst>
            <pc:docMk/>
            <pc:sldMk cId="3871113894" sldId="375"/>
            <ac:spMk id="110" creationId="{B009981F-1C95-0241-831D-2FFED6F9BD2D}"/>
          </ac:spMkLst>
        </pc:spChg>
        <pc:spChg chg="mod">
          <ac:chgData name="Ryan Knobel" userId="dc86dbbb8969adbe" providerId="LiveId" clId="{5B6AC26B-6BBE-4FAD-B09D-49AB4B423F68}" dt="2024-07-09T18:15:35.115" v="992"/>
          <ac:spMkLst>
            <pc:docMk/>
            <pc:sldMk cId="3871113894" sldId="375"/>
            <ac:spMk id="111" creationId="{73A7CE02-2234-9E0B-D830-9972EBAC51F6}"/>
          </ac:spMkLst>
        </pc:spChg>
        <pc:spChg chg="mod">
          <ac:chgData name="Ryan Knobel" userId="dc86dbbb8969adbe" providerId="LiveId" clId="{5B6AC26B-6BBE-4FAD-B09D-49AB4B423F68}" dt="2024-07-09T18:15:35.115" v="992"/>
          <ac:spMkLst>
            <pc:docMk/>
            <pc:sldMk cId="3871113894" sldId="375"/>
            <ac:spMk id="112" creationId="{8ADBD12E-A3E7-77FF-347F-A693A162D1D2}"/>
          </ac:spMkLst>
        </pc:spChg>
        <pc:spChg chg="mod">
          <ac:chgData name="Ryan Knobel" userId="dc86dbbb8969adbe" providerId="LiveId" clId="{5B6AC26B-6BBE-4FAD-B09D-49AB4B423F68}" dt="2024-07-09T18:15:35.115" v="992"/>
          <ac:spMkLst>
            <pc:docMk/>
            <pc:sldMk cId="3871113894" sldId="375"/>
            <ac:spMk id="113" creationId="{0ED0E29E-6F14-0C49-1BBE-8C2621598BE7}"/>
          </ac:spMkLst>
        </pc:spChg>
        <pc:spChg chg="mod">
          <ac:chgData name="Ryan Knobel" userId="dc86dbbb8969adbe" providerId="LiveId" clId="{5B6AC26B-6BBE-4FAD-B09D-49AB4B423F68}" dt="2024-07-09T18:15:35.115" v="992"/>
          <ac:spMkLst>
            <pc:docMk/>
            <pc:sldMk cId="3871113894" sldId="375"/>
            <ac:spMk id="114" creationId="{B92DE8C8-DE9D-8E6A-5BF2-F02B29028CF9}"/>
          </ac:spMkLst>
        </pc:spChg>
        <pc:spChg chg="mod">
          <ac:chgData name="Ryan Knobel" userId="dc86dbbb8969adbe" providerId="LiveId" clId="{5B6AC26B-6BBE-4FAD-B09D-49AB4B423F68}" dt="2024-07-09T18:15:41.676" v="994"/>
          <ac:spMkLst>
            <pc:docMk/>
            <pc:sldMk cId="3871113894" sldId="375"/>
            <ac:spMk id="116" creationId="{A4911C24-8E97-3619-D80F-23A5E6372FB2}"/>
          </ac:spMkLst>
        </pc:spChg>
        <pc:spChg chg="mod">
          <ac:chgData name="Ryan Knobel" userId="dc86dbbb8969adbe" providerId="LiveId" clId="{5B6AC26B-6BBE-4FAD-B09D-49AB4B423F68}" dt="2024-07-09T18:15:41.676" v="994"/>
          <ac:spMkLst>
            <pc:docMk/>
            <pc:sldMk cId="3871113894" sldId="375"/>
            <ac:spMk id="117" creationId="{E1720E9A-8DBA-7D5E-EECD-523C654ADFA8}"/>
          </ac:spMkLst>
        </pc:spChg>
        <pc:spChg chg="mod">
          <ac:chgData name="Ryan Knobel" userId="dc86dbbb8969adbe" providerId="LiveId" clId="{5B6AC26B-6BBE-4FAD-B09D-49AB4B423F68}" dt="2024-07-09T18:15:41.676" v="994"/>
          <ac:spMkLst>
            <pc:docMk/>
            <pc:sldMk cId="3871113894" sldId="375"/>
            <ac:spMk id="118" creationId="{F638A5C3-9F68-8414-8297-36D34D7927A0}"/>
          </ac:spMkLst>
        </pc:spChg>
        <pc:spChg chg="mod">
          <ac:chgData name="Ryan Knobel" userId="dc86dbbb8969adbe" providerId="LiveId" clId="{5B6AC26B-6BBE-4FAD-B09D-49AB4B423F68}" dt="2024-07-09T18:15:41.676" v="994"/>
          <ac:spMkLst>
            <pc:docMk/>
            <pc:sldMk cId="3871113894" sldId="375"/>
            <ac:spMk id="119" creationId="{DD0E6412-2A98-5334-3E40-64621878F22F}"/>
          </ac:spMkLst>
        </pc:spChg>
        <pc:spChg chg="mod">
          <ac:chgData name="Ryan Knobel" userId="dc86dbbb8969adbe" providerId="LiveId" clId="{5B6AC26B-6BBE-4FAD-B09D-49AB4B423F68}" dt="2024-07-09T18:15:41.676" v="994"/>
          <ac:spMkLst>
            <pc:docMk/>
            <pc:sldMk cId="3871113894" sldId="375"/>
            <ac:spMk id="120" creationId="{E601ACCA-31FD-AA61-2EC7-0FA937E3AFC9}"/>
          </ac:spMkLst>
        </pc:spChg>
        <pc:spChg chg="mod">
          <ac:chgData name="Ryan Knobel" userId="dc86dbbb8969adbe" providerId="LiveId" clId="{5B6AC26B-6BBE-4FAD-B09D-49AB4B423F68}" dt="2024-07-09T18:15:41.676" v="994"/>
          <ac:spMkLst>
            <pc:docMk/>
            <pc:sldMk cId="3871113894" sldId="375"/>
            <ac:spMk id="121" creationId="{E7A3A624-DC4F-5B44-A9FE-FEBA9A3BD9E7}"/>
          </ac:spMkLst>
        </pc:spChg>
        <pc:spChg chg="mod">
          <ac:chgData name="Ryan Knobel" userId="dc86dbbb8969adbe" providerId="LiveId" clId="{5B6AC26B-6BBE-4FAD-B09D-49AB4B423F68}" dt="2024-07-09T18:15:41.676" v="994"/>
          <ac:spMkLst>
            <pc:docMk/>
            <pc:sldMk cId="3871113894" sldId="375"/>
            <ac:spMk id="122" creationId="{433324F7-0A2D-CB8C-B2B8-91F7144082B2}"/>
          </ac:spMkLst>
        </pc:spChg>
        <pc:spChg chg="mod">
          <ac:chgData name="Ryan Knobel" userId="dc86dbbb8969adbe" providerId="LiveId" clId="{5B6AC26B-6BBE-4FAD-B09D-49AB4B423F68}" dt="2024-07-09T18:15:49.778" v="996"/>
          <ac:spMkLst>
            <pc:docMk/>
            <pc:sldMk cId="3871113894" sldId="375"/>
            <ac:spMk id="124" creationId="{915506C0-6793-298D-ADEB-3C1775BA3CA4}"/>
          </ac:spMkLst>
        </pc:spChg>
        <pc:spChg chg="mod">
          <ac:chgData name="Ryan Knobel" userId="dc86dbbb8969adbe" providerId="LiveId" clId="{5B6AC26B-6BBE-4FAD-B09D-49AB4B423F68}" dt="2024-07-09T18:15:49.778" v="996"/>
          <ac:spMkLst>
            <pc:docMk/>
            <pc:sldMk cId="3871113894" sldId="375"/>
            <ac:spMk id="125" creationId="{2AD0C651-1352-9ED5-21DF-E8EEC6EFE178}"/>
          </ac:spMkLst>
        </pc:spChg>
        <pc:spChg chg="mod">
          <ac:chgData name="Ryan Knobel" userId="dc86dbbb8969adbe" providerId="LiveId" clId="{5B6AC26B-6BBE-4FAD-B09D-49AB4B423F68}" dt="2024-07-09T18:15:49.778" v="996"/>
          <ac:spMkLst>
            <pc:docMk/>
            <pc:sldMk cId="3871113894" sldId="375"/>
            <ac:spMk id="126" creationId="{9A788402-62E7-1891-2CEA-8554FAB2A3EC}"/>
          </ac:spMkLst>
        </pc:spChg>
        <pc:spChg chg="mod">
          <ac:chgData name="Ryan Knobel" userId="dc86dbbb8969adbe" providerId="LiveId" clId="{5B6AC26B-6BBE-4FAD-B09D-49AB4B423F68}" dt="2024-07-09T18:15:49.778" v="996"/>
          <ac:spMkLst>
            <pc:docMk/>
            <pc:sldMk cId="3871113894" sldId="375"/>
            <ac:spMk id="127" creationId="{249BE0E3-1FA2-B02A-8F7B-E4635C6F76DA}"/>
          </ac:spMkLst>
        </pc:spChg>
        <pc:spChg chg="mod">
          <ac:chgData name="Ryan Knobel" userId="dc86dbbb8969adbe" providerId="LiveId" clId="{5B6AC26B-6BBE-4FAD-B09D-49AB4B423F68}" dt="2024-07-09T18:15:49.778" v="996"/>
          <ac:spMkLst>
            <pc:docMk/>
            <pc:sldMk cId="3871113894" sldId="375"/>
            <ac:spMk id="128" creationId="{5E9D2B3D-59E8-CE5D-50D3-08AB9D854633}"/>
          </ac:spMkLst>
        </pc:spChg>
        <pc:spChg chg="mod">
          <ac:chgData name="Ryan Knobel" userId="dc86dbbb8969adbe" providerId="LiveId" clId="{5B6AC26B-6BBE-4FAD-B09D-49AB4B423F68}" dt="2024-07-09T18:15:49.778" v="996"/>
          <ac:spMkLst>
            <pc:docMk/>
            <pc:sldMk cId="3871113894" sldId="375"/>
            <ac:spMk id="129" creationId="{91905BC8-080F-1EC1-27B5-D7E286FD8E89}"/>
          </ac:spMkLst>
        </pc:spChg>
        <pc:spChg chg="mod">
          <ac:chgData name="Ryan Knobel" userId="dc86dbbb8969adbe" providerId="LiveId" clId="{5B6AC26B-6BBE-4FAD-B09D-49AB4B423F68}" dt="2024-07-09T18:15:49.778" v="996"/>
          <ac:spMkLst>
            <pc:docMk/>
            <pc:sldMk cId="3871113894" sldId="375"/>
            <ac:spMk id="130" creationId="{B4EC68C2-F5EB-C376-316E-353DB7DA6ABD}"/>
          </ac:spMkLst>
        </pc:spChg>
        <pc:grpChg chg="del">
          <ac:chgData name="Ryan Knobel" userId="dc86dbbb8969adbe" providerId="LiveId" clId="{5B6AC26B-6BBE-4FAD-B09D-49AB4B423F68}" dt="2024-07-09T18:13:25.385" v="969" actId="478"/>
          <ac:grpSpMkLst>
            <pc:docMk/>
            <pc:sldMk cId="3871113894" sldId="375"/>
            <ac:grpSpMk id="73" creationId="{90B09CC6-35E3-33AA-0C53-37899B2F57BA}"/>
          </ac:grpSpMkLst>
        </pc:grpChg>
        <pc:grpChg chg="add del mod">
          <ac:chgData name="Ryan Knobel" userId="dc86dbbb8969adbe" providerId="LiveId" clId="{5B6AC26B-6BBE-4FAD-B09D-49AB4B423F68}" dt="2024-07-09T18:14:47.882" v="980" actId="478"/>
          <ac:grpSpMkLst>
            <pc:docMk/>
            <pc:sldMk cId="3871113894" sldId="375"/>
            <ac:grpSpMk id="74" creationId="{390DA2C9-A33B-DD97-E3CB-D5B5CE5E4F0D}"/>
          </ac:grpSpMkLst>
        </pc:grpChg>
        <pc:grpChg chg="add mod">
          <ac:chgData name="Ryan Knobel" userId="dc86dbbb8969adbe" providerId="LiveId" clId="{5B6AC26B-6BBE-4FAD-B09D-49AB4B423F68}" dt="2024-07-09T18:15:01.024" v="984" actId="14100"/>
          <ac:grpSpMkLst>
            <pc:docMk/>
            <pc:sldMk cId="3871113894" sldId="375"/>
            <ac:grpSpMk id="75" creationId="{BBA560E1-2C0F-9026-3303-8F827A8457EB}"/>
          </ac:grpSpMkLst>
        </pc:grpChg>
        <pc:grpChg chg="add del mod">
          <ac:chgData name="Ryan Knobel" userId="dc86dbbb8969adbe" providerId="LiveId" clId="{5B6AC26B-6BBE-4FAD-B09D-49AB4B423F68}" dt="2024-07-09T18:16:24.183" v="1001" actId="478"/>
          <ac:grpSpMkLst>
            <pc:docMk/>
            <pc:sldMk cId="3871113894" sldId="375"/>
            <ac:grpSpMk id="83" creationId="{9BF418AD-5842-ED5C-8E99-7E700F942A7B}"/>
          </ac:grpSpMkLst>
        </pc:grpChg>
        <pc:grpChg chg="add del mod">
          <ac:chgData name="Ryan Knobel" userId="dc86dbbb8969adbe" providerId="LiveId" clId="{5B6AC26B-6BBE-4FAD-B09D-49AB4B423F68}" dt="2024-07-09T18:16:24.183" v="1001" actId="478"/>
          <ac:grpSpMkLst>
            <pc:docMk/>
            <pc:sldMk cId="3871113894" sldId="375"/>
            <ac:grpSpMk id="91" creationId="{579F224D-3DF1-C17E-F2EF-C63D6436A6A1}"/>
          </ac:grpSpMkLst>
        </pc:grpChg>
        <pc:grpChg chg="add del mod">
          <ac:chgData name="Ryan Knobel" userId="dc86dbbb8969adbe" providerId="LiveId" clId="{5B6AC26B-6BBE-4FAD-B09D-49AB4B423F68}" dt="2024-07-09T18:16:24.183" v="1001" actId="478"/>
          <ac:grpSpMkLst>
            <pc:docMk/>
            <pc:sldMk cId="3871113894" sldId="375"/>
            <ac:grpSpMk id="99" creationId="{0A3E404A-98F9-D422-E83B-A367A406DEC5}"/>
          </ac:grpSpMkLst>
        </pc:grpChg>
        <pc:grpChg chg="add del mod">
          <ac:chgData name="Ryan Knobel" userId="dc86dbbb8969adbe" providerId="LiveId" clId="{5B6AC26B-6BBE-4FAD-B09D-49AB4B423F68}" dt="2024-07-09T18:16:24.183" v="1001" actId="478"/>
          <ac:grpSpMkLst>
            <pc:docMk/>
            <pc:sldMk cId="3871113894" sldId="375"/>
            <ac:grpSpMk id="107" creationId="{B53D8C11-6C18-CB85-832E-9043A3CDB0D2}"/>
          </ac:grpSpMkLst>
        </pc:grpChg>
        <pc:grpChg chg="add del mod">
          <ac:chgData name="Ryan Knobel" userId="dc86dbbb8969adbe" providerId="LiveId" clId="{5B6AC26B-6BBE-4FAD-B09D-49AB4B423F68}" dt="2024-07-09T18:16:25.352" v="1002" actId="478"/>
          <ac:grpSpMkLst>
            <pc:docMk/>
            <pc:sldMk cId="3871113894" sldId="375"/>
            <ac:grpSpMk id="115" creationId="{001C400D-AEE9-70C4-4CB6-009AF1EFDA11}"/>
          </ac:grpSpMkLst>
        </pc:grpChg>
        <pc:grpChg chg="add del mod">
          <ac:chgData name="Ryan Knobel" userId="dc86dbbb8969adbe" providerId="LiveId" clId="{5B6AC26B-6BBE-4FAD-B09D-49AB4B423F68}" dt="2024-07-09T18:16:24.183" v="1001" actId="478"/>
          <ac:grpSpMkLst>
            <pc:docMk/>
            <pc:sldMk cId="3871113894" sldId="375"/>
            <ac:grpSpMk id="123" creationId="{4CDEB8B1-A4AC-4D2E-BF9B-CD86CA83DC52}"/>
          </ac:grpSpMkLst>
        </pc:grpChg>
      </pc:sldChg>
      <pc:sldChg chg="del">
        <pc:chgData name="Ryan Knobel" userId="dc86dbbb8969adbe" providerId="LiveId" clId="{5B6AC26B-6BBE-4FAD-B09D-49AB4B423F68}" dt="2024-07-09T18:18:00.833" v="1013" actId="47"/>
        <pc:sldMkLst>
          <pc:docMk/>
          <pc:sldMk cId="3327212691" sldId="376"/>
        </pc:sldMkLst>
      </pc:sldChg>
      <pc:sldChg chg="modSp add mod">
        <pc:chgData name="Ryan Knobel" userId="dc86dbbb8969adbe" providerId="LiveId" clId="{5B6AC26B-6BBE-4FAD-B09D-49AB4B423F68}" dt="2024-07-09T03:37:48.715" v="241" actId="207"/>
        <pc:sldMkLst>
          <pc:docMk/>
          <pc:sldMk cId="1005656384" sldId="377"/>
        </pc:sldMkLst>
        <pc:spChg chg="mod">
          <ac:chgData name="Ryan Knobel" userId="dc86dbbb8969adbe" providerId="LiveId" clId="{5B6AC26B-6BBE-4FAD-B09D-49AB4B423F68}" dt="2024-07-09T03:37:18.951" v="239" actId="20577"/>
          <ac:spMkLst>
            <pc:docMk/>
            <pc:sldMk cId="1005656384" sldId="377"/>
            <ac:spMk id="3" creationId="{1E0D8E49-1340-6D05-74DE-48319ED8D26F}"/>
          </ac:spMkLst>
        </pc:spChg>
        <pc:spChg chg="mod">
          <ac:chgData name="Ryan Knobel" userId="dc86dbbb8969adbe" providerId="LiveId" clId="{5B6AC26B-6BBE-4FAD-B09D-49AB4B423F68}" dt="2024-07-09T03:37:48.715" v="241" actId="207"/>
          <ac:spMkLst>
            <pc:docMk/>
            <pc:sldMk cId="1005656384" sldId="377"/>
            <ac:spMk id="5" creationId="{3A203D4D-A47B-A350-DE74-57468D21E912}"/>
          </ac:spMkLst>
        </pc:spChg>
      </pc:sldChg>
      <pc:sldChg chg="modSp new mod">
        <pc:chgData name="Ryan Knobel" userId="dc86dbbb8969adbe" providerId="LiveId" clId="{5B6AC26B-6BBE-4FAD-B09D-49AB4B423F68}" dt="2024-07-11T17:55:11.460" v="1688" actId="20577"/>
        <pc:sldMkLst>
          <pc:docMk/>
          <pc:sldMk cId="456963093" sldId="378"/>
        </pc:sldMkLst>
        <pc:spChg chg="mod">
          <ac:chgData name="Ryan Knobel" userId="dc86dbbb8969adbe" providerId="LiveId" clId="{5B6AC26B-6BBE-4FAD-B09D-49AB4B423F68}" dt="2024-07-09T03:50:53.423" v="260" actId="20577"/>
          <ac:spMkLst>
            <pc:docMk/>
            <pc:sldMk cId="456963093" sldId="378"/>
            <ac:spMk id="2" creationId="{9D29B8BB-15E8-F0C2-DE3E-5C5763303C11}"/>
          </ac:spMkLst>
        </pc:spChg>
        <pc:spChg chg="mod">
          <ac:chgData name="Ryan Knobel" userId="dc86dbbb8969adbe" providerId="LiveId" clId="{5B6AC26B-6BBE-4FAD-B09D-49AB4B423F68}" dt="2024-07-11T17:55:11.460" v="1688" actId="20577"/>
          <ac:spMkLst>
            <pc:docMk/>
            <pc:sldMk cId="456963093" sldId="378"/>
            <ac:spMk id="3" creationId="{29F68ED4-5DC4-E0DD-7702-8B812DD38AAB}"/>
          </ac:spMkLst>
        </pc:spChg>
      </pc:sldChg>
      <pc:sldChg chg="addSp delSp modSp new mod modAnim">
        <pc:chgData name="Ryan Knobel" userId="dc86dbbb8969adbe" providerId="LiveId" clId="{5B6AC26B-6BBE-4FAD-B09D-49AB4B423F68}" dt="2024-07-09T18:43:17.264" v="1181" actId="164"/>
        <pc:sldMkLst>
          <pc:docMk/>
          <pc:sldMk cId="3797339640" sldId="379"/>
        </pc:sldMkLst>
        <pc:spChg chg="mod">
          <ac:chgData name="Ryan Knobel" userId="dc86dbbb8969adbe" providerId="LiveId" clId="{5B6AC26B-6BBE-4FAD-B09D-49AB4B423F68}" dt="2024-07-09T04:12:04.330" v="817" actId="20577"/>
          <ac:spMkLst>
            <pc:docMk/>
            <pc:sldMk cId="3797339640" sldId="379"/>
            <ac:spMk id="2" creationId="{371264B3-08B7-D0D6-0253-BBD17916E855}"/>
          </ac:spMkLst>
        </pc:spChg>
        <pc:spChg chg="del">
          <ac:chgData name="Ryan Knobel" userId="dc86dbbb8969adbe" providerId="LiveId" clId="{5B6AC26B-6BBE-4FAD-B09D-49AB4B423F68}" dt="2024-07-09T04:12:10.228" v="818" actId="478"/>
          <ac:spMkLst>
            <pc:docMk/>
            <pc:sldMk cId="3797339640" sldId="379"/>
            <ac:spMk id="3" creationId="{BA81953C-248D-2281-C050-C8F252BDCC63}"/>
          </ac:spMkLst>
        </pc:spChg>
        <pc:spChg chg="mod">
          <ac:chgData name="Ryan Knobel" userId="dc86dbbb8969adbe" providerId="LiveId" clId="{5B6AC26B-6BBE-4FAD-B09D-49AB4B423F68}" dt="2024-07-09T04:12:28.465" v="819"/>
          <ac:spMkLst>
            <pc:docMk/>
            <pc:sldMk cId="3797339640" sldId="379"/>
            <ac:spMk id="5" creationId="{2D72F0EC-66EF-D32B-164A-CA110EDD6179}"/>
          </ac:spMkLst>
        </pc:spChg>
        <pc:spChg chg="mod">
          <ac:chgData name="Ryan Knobel" userId="dc86dbbb8969adbe" providerId="LiveId" clId="{5B6AC26B-6BBE-4FAD-B09D-49AB4B423F68}" dt="2024-07-09T04:12:28.465" v="819"/>
          <ac:spMkLst>
            <pc:docMk/>
            <pc:sldMk cId="3797339640" sldId="379"/>
            <ac:spMk id="6" creationId="{89F169AB-3DC0-EB7C-9394-429A370EEA67}"/>
          </ac:spMkLst>
        </pc:spChg>
        <pc:spChg chg="mod">
          <ac:chgData name="Ryan Knobel" userId="dc86dbbb8969adbe" providerId="LiveId" clId="{5B6AC26B-6BBE-4FAD-B09D-49AB4B423F68}" dt="2024-07-09T04:12:28.465" v="819"/>
          <ac:spMkLst>
            <pc:docMk/>
            <pc:sldMk cId="3797339640" sldId="379"/>
            <ac:spMk id="7" creationId="{CF9862C5-6121-CF29-1AA7-6C15E3A00424}"/>
          </ac:spMkLst>
        </pc:spChg>
        <pc:spChg chg="mod">
          <ac:chgData name="Ryan Knobel" userId="dc86dbbb8969adbe" providerId="LiveId" clId="{5B6AC26B-6BBE-4FAD-B09D-49AB4B423F68}" dt="2024-07-09T04:12:28.465" v="819"/>
          <ac:spMkLst>
            <pc:docMk/>
            <pc:sldMk cId="3797339640" sldId="379"/>
            <ac:spMk id="8" creationId="{FFDDE635-61DF-D251-B198-825A06C6219B}"/>
          </ac:spMkLst>
        </pc:spChg>
        <pc:spChg chg="mod">
          <ac:chgData name="Ryan Knobel" userId="dc86dbbb8969adbe" providerId="LiveId" clId="{5B6AC26B-6BBE-4FAD-B09D-49AB4B423F68}" dt="2024-07-09T04:12:28.465" v="819"/>
          <ac:spMkLst>
            <pc:docMk/>
            <pc:sldMk cId="3797339640" sldId="379"/>
            <ac:spMk id="9" creationId="{804CF557-CCDE-85B9-B24C-324FB9D3976B}"/>
          </ac:spMkLst>
        </pc:spChg>
        <pc:spChg chg="mod">
          <ac:chgData name="Ryan Knobel" userId="dc86dbbb8969adbe" providerId="LiveId" clId="{5B6AC26B-6BBE-4FAD-B09D-49AB4B423F68}" dt="2024-07-09T04:12:28.465" v="819"/>
          <ac:spMkLst>
            <pc:docMk/>
            <pc:sldMk cId="3797339640" sldId="379"/>
            <ac:spMk id="10" creationId="{3CE8063B-5E31-03E9-2044-CD7AE1C8FDE4}"/>
          </ac:spMkLst>
        </pc:spChg>
        <pc:spChg chg="mod">
          <ac:chgData name="Ryan Knobel" userId="dc86dbbb8969adbe" providerId="LiveId" clId="{5B6AC26B-6BBE-4FAD-B09D-49AB4B423F68}" dt="2024-07-09T04:12:28.465" v="819"/>
          <ac:spMkLst>
            <pc:docMk/>
            <pc:sldMk cId="3797339640" sldId="379"/>
            <ac:spMk id="11" creationId="{2A56D3D5-6D61-89A0-68F6-1729E0EEBE15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0" creationId="{0FD7FAD7-04E9-38A9-271B-97128185BC8C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1" creationId="{AA0D3588-3855-0B67-75CC-41D2C6F1049B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2" creationId="{F90ED713-A342-B305-53BD-D7A6A4325D1E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3" creationId="{E93CEB91-7C48-8684-28CF-3D4CA3D22474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4" creationId="{686F179C-7E21-03B3-A0C2-1211857683A0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5" creationId="{2FE952A3-1688-513A-F228-35D6C4712B95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6" creationId="{35DBEB03-0519-0E9E-5AA8-23C30DE8D860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7" creationId="{9E2FF854-B000-BA3A-DC3A-A679D5CC7EE0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8" creationId="{A4BE03FA-B4BD-8BA2-66F9-CAE7EF663996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9" creationId="{3EE8A655-B8DE-B6EB-5008-0785A6BDEE0A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0" creationId="{A450484D-6C22-FEF3-4277-DE74284250F2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1" creationId="{F9A3C199-34A3-58A6-428B-4CADB2A69609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2" creationId="{68E2F4EA-86E9-46D6-51CD-C37BAE31DCDE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3" creationId="{6FB207EF-DC28-2B71-74F3-A333D7BAE968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4" creationId="{3FE11959-657E-2FFD-4AD5-7957E2C313F7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5" creationId="{F7577F0D-EEDA-9D3A-FBE9-F8B300C62FD9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6" creationId="{B88A78E3-D76C-B432-C1F7-19D54A36FFF0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7" creationId="{F4FDAF19-5818-C59E-43A2-697421AA7057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8" creationId="{D0C85ECF-CCA8-01B9-DC7B-0DD3F960DF43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9" creationId="{FDDA2BDF-C0A6-A4BF-31C6-406CE20F44BD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0" creationId="{16C9E7A9-13E3-2A1D-F3AB-CE531C0C4F94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1" creationId="{349E7FD7-390F-ADF5-AC71-6339A25B37C1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2" creationId="{770F285A-0669-67E3-DEAD-F46BF471E290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3" creationId="{D89F0DA0-A320-2E66-614C-B461911A6EFE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4" creationId="{C4AC45A8-AF06-005B-ABD4-005DF1F15E81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5" creationId="{F300FFAD-9A46-DACA-DC30-A3A5C795E4A4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6" creationId="{37D2619C-2FC5-038A-E2A4-C14BD6E5BAFA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7" creationId="{85BE9A46-95A1-1BC0-8CC2-956DD8BCD944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8" creationId="{4A025832-D58F-2248-6D03-B1C199BDCB03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9" creationId="{E69D64C9-9D20-7E16-7AFC-77299CB363BB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0" creationId="{7581C8AA-2B36-B077-B563-D55647425AD3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1" creationId="{46060ED6-06F7-6784-8AEB-8961121B055F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2" creationId="{3BFD9231-61F8-2F70-9AEC-32ADEAC4869C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3" creationId="{7C23C9A1-0E26-FFA0-2A7D-DBE94AC11D08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4" creationId="{7FD8B4F7-9205-C0D7-496B-8E563E43EF7D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5" creationId="{CE449FDB-CC14-EE55-3250-6956124AA2FE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6" creationId="{57C3E8B3-5867-6302-7B04-70EDA1E0023D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7" creationId="{D231B54F-349C-FBEC-2CFD-506E172DAD5B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8" creationId="{F71210B0-3C81-8067-AF24-5B17FDEA6370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9" creationId="{58190475-F205-03F8-8872-17B663A651F6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0" creationId="{4408B883-B84C-1735-3B07-9AE406BB3A2B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1" creationId="{C7526974-7110-B132-B997-BDD616DFBEDA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2" creationId="{DB3D2A2B-EB56-95DC-486D-E14959C070C2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3" creationId="{61EE784A-43E0-2A42-3BA6-771C3311262A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4" creationId="{19A432B2-950E-88F1-3F60-8120F67417AE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5" creationId="{AF8F130B-2B7B-9076-0CE5-C25965BFB034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6" creationId="{4910EA36-3987-C60D-5229-023BA199CD26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7" creationId="{94A17EB6-FE3C-FCFB-6CED-1C6FC8105687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8" creationId="{11E9BB0D-FA0C-9CF6-D8B8-2FC0F5FDF41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77" creationId="{F29C27BC-AB3D-B1F6-57D7-EE198CC574F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78" creationId="{111E58EB-CA92-5689-3849-3740D6E619F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79" creationId="{6461D806-A5F4-2036-3560-2E7B2DC4F69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0" creationId="{DAF467DE-DA50-E0C0-D3FA-DDCD126A02C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1" creationId="{9D2425A3-2902-95F0-4747-22BB915469C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2" creationId="{6F645EC7-BACB-A7A3-6DFB-4CDDB4DDC2D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3" creationId="{17ED46C6-D495-55D3-03FD-45832BB2BB3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4" creationId="{DCD377D8-460B-E274-1A46-E6F65C8CAEC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5" creationId="{58EEFDF8-514B-B69B-0055-0450BE35ABA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6" creationId="{440876C5-86C5-DD04-05AB-E85FFE66D2B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7" creationId="{DEF496D1-3F1C-72CA-2E74-2CD0EC13915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8" creationId="{ED036D0F-D4F0-C460-B36C-4C523D95A49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9" creationId="{2CEE02E7-CA74-9855-D6BE-B63A23255BB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0" creationId="{DCA5268D-C5D0-168C-3423-74C042C1E9B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1" creationId="{16497177-E081-EA11-04B0-82D15B9B693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2" creationId="{CAC9DEDB-B923-4690-1403-17132D4E618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3" creationId="{F72D821C-AC0C-28B1-B3ED-B38CF450E1D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4" creationId="{A27AE433-7A80-C238-4749-0A1ADF2755F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5" creationId="{E82E0BAD-6593-DF3B-90A2-1BCA80E0F17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6" creationId="{3157CF7C-874C-FFC4-351E-A661AC345E1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7" creationId="{ACE5242C-C1A1-3B11-F844-F85B58F1AE8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8" creationId="{C1C01FD4-0857-7F61-03CF-62FE611FEE2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9" creationId="{3701B704-06B2-D84B-01B0-966A4831147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0" creationId="{1E89CC8C-0081-4AF9-06A8-2CA7DF4AF49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1" creationId="{DC179EA2-228D-D519-4347-867B16D2AA1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2" creationId="{163614AA-8067-837C-8A38-0C031848AD0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3" creationId="{BD04AFAA-8FBD-4B58-4D20-EC6C0796B16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4" creationId="{27FB5AF4-B9A4-40EC-C69F-826396BEB2A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5" creationId="{6D07C070-B2DE-451C-F7B8-B39565B027A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6" creationId="{AF7CF9F1-9808-DE97-10A2-734C46E6EBE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7" creationId="{D5D6D0E4-E003-F25E-787E-EBFF2A1EFB1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8" creationId="{DBEC038C-BB04-1AC0-AEEB-F24B195658B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9" creationId="{F098C46D-2D42-0FC6-6D94-26CC4C01986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0" creationId="{B0BB2C7B-F4BB-0E2B-D089-5A15DABFA98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1" creationId="{A9F946E7-B0A6-E9DA-ED14-C3FCE6805FE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2" creationId="{96F04AB5-300D-0F58-B26D-E66BA2C2EF5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3" creationId="{AEBEC9F6-4AF8-48E2-5D55-219A32F52DB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4" creationId="{DFE2814C-6C35-14CC-880C-958AC27C36F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5" creationId="{A7BB0EE6-23E2-01C7-0627-0730F25D114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6" creationId="{FF519DB8-43F5-3C95-2099-C5FDE51C600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7" creationId="{2833508B-63D0-ED2D-F69E-1EC0288DEC2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8" creationId="{1C8641EB-1E50-DA6B-410D-811C0EFD686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9" creationId="{9B57C76C-BC89-9326-BFDD-EA65D64F68C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20" creationId="{282953F6-F737-712C-A8C8-0EA53A3AA53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21" creationId="{F143CD41-6D1A-7D58-821A-C2C304F1E29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22" creationId="{2290320B-17A5-BEC6-B553-22F3927B3DD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23" creationId="{465C395F-1CBA-53A2-B908-9902CE7249B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24" creationId="{E694A70E-AF2A-0740-8484-1EA39EC1FA2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25" creationId="{2A4D29AB-B2FC-D6FE-76CA-64E7BB69299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34" creationId="{83D79DC1-A7FD-E49A-C7A8-0A4F57EDC67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35" creationId="{BDC6257C-3DFD-B5B5-96AC-26669895A92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36" creationId="{587E5CFD-221F-2F32-20A6-CFAA0A57E8A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37" creationId="{A48FE75B-8748-1798-8EB9-F312B1A5B4E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38" creationId="{4CA7E10D-E4E5-FF50-3072-E955BB83C40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39" creationId="{AFC737C0-7EBD-A40B-54B5-CBC02F68B23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0" creationId="{3779678D-5E64-9E26-4B46-7CAC7F56CA5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1" creationId="{9F328C53-4633-10F3-C3ED-ED3CB4C38C3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2" creationId="{CB48355C-88B3-E7F9-7716-30797C6C91B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3" creationId="{7B6D5590-731E-4978-061E-731C2AD2CF7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4" creationId="{E311CCC9-85AC-DA95-2E4C-7504EAE6AC3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5" creationId="{85031EBD-76A3-5756-BF97-852C4AF7E71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6" creationId="{2D78FDFD-06B0-DF50-C452-D6DBE042C49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7" creationId="{97D05994-20A5-A726-7055-63E6B33A252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8" creationId="{7E73AFEC-54D7-9D83-C684-3FEA4D5F40A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9" creationId="{EF0578F8-38A2-1728-CA8F-4316A5C7BA6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0" creationId="{0D18A9C4-7ACE-29BA-08CD-AA5E37ED464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1" creationId="{89532D82-A544-7CEF-6115-B62C2DABC6A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2" creationId="{83101156-033C-0D9C-62DC-7545355C083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3" creationId="{439D444A-ECFD-2D45-BFD9-39A89DE4B5C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4" creationId="{7487D1DE-E29F-92DA-201B-DA7271F7E7C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5" creationId="{01E4945E-D59B-2E06-2280-C89CA2F689B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6" creationId="{CF307DC4-FE8F-435E-16D0-8FA366DD10A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7" creationId="{9AF12815-EE12-5D9C-4CBB-766A0E04B25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8" creationId="{23831A3A-01F5-7B0A-106F-7D5460930B6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9" creationId="{A9D8B916-65D3-D5A4-5C29-D521FED7CDC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0" creationId="{A86EE843-6828-F7BC-096F-F1A896E90F6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1" creationId="{40DA3DE6-F492-3C91-009F-FCD7E2347E9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2" creationId="{4836E94C-7203-2556-43EB-559A0BD4DC9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3" creationId="{E88A60FA-3199-D63F-FDD3-56BB012BC83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4" creationId="{1F7495C2-B963-495B-0AEE-D532166F439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5" creationId="{D9FDF203-7855-488C-769B-4B2164B18EE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6" creationId="{AB6AEFFD-8506-2D1D-84C9-B5071D26E4F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7" creationId="{EDA0C0A3-E7A6-9769-5005-1C0B2630378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8" creationId="{2DD9644D-A33B-12F0-78C6-C273606749A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9" creationId="{4BEDDB7B-70B0-0DA1-74F4-FDC36486566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0" creationId="{498CA3FA-21BF-C002-41A0-6C86761A52D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1" creationId="{69333A6C-5B6A-326B-576D-0730CA7182C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2" creationId="{3B58D417-ACDC-BABF-9ECE-D19CBAA7609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3" creationId="{4E92C232-43F6-08CE-9586-AA5231999F8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4" creationId="{A5DE0388-D3E3-FADF-F2AA-92A338858C2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5" creationId="{23D10A61-62DD-4435-100D-241A8C10886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6" creationId="{955CA361-58FA-89A9-FEB6-8D077F7B58C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7" creationId="{C4F4F938-6229-E1E9-CB06-B9E129CF74E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8" creationId="{07083164-101B-0B7D-2F14-5AF03F9C6C4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9" creationId="{0A7078C2-450C-C0D1-8FA2-3913CB671AD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80" creationId="{080CCC2E-B1B5-5821-E2AC-B0EE5C296AB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81" creationId="{AA99CB8D-1EA0-9D2C-A20B-7B80013E4DD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82" creationId="{CC76A8D3-C9AC-A6B2-4906-1F473C30C59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1" creationId="{7F05D12F-E8A6-C8E4-90A5-B32F965162F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2" creationId="{9DEAE75F-1F02-CF63-DE4C-EA6DBC9DCE2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3" creationId="{4A7C3E3E-1646-283A-0579-1B89C2A91C9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4" creationId="{9C9CF517-BB04-85AD-3E4B-A21B6CCF915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5" creationId="{05A56E4A-3285-C836-B2B5-23F4C778B36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6" creationId="{AABBA2A7-9C2A-CC0B-D9F3-63C3E5FC092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7" creationId="{C1ED6706-F36B-911E-C7C5-AF40394DC96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8" creationId="{C27C260A-66B2-B345-616B-076B459087F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9" creationId="{359251FE-98DE-D44A-A8E7-7ECF176DB07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0" creationId="{064265A0-8CF5-C617-CC88-3A349562FE3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1" creationId="{AB20F083-239D-2799-CE42-AD1EC34AC47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2" creationId="{C6A515EF-7736-31B0-C99A-C72B47583C1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3" creationId="{198EA93C-83F1-9369-62BF-A20564A054A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4" creationId="{A919EA22-4364-F649-46DA-85A6830EA8E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5" creationId="{14C63A67-BD58-C7A5-20CD-03A6718D551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6" creationId="{719F9B84-99D3-2848-BB67-366F074F108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7" creationId="{E3BF5494-5CAA-DF21-49BA-BF50E9590F3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8" creationId="{998DD916-4670-CC9E-18AD-6C9B5A83309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9" creationId="{9D3E613A-BE04-05C5-F11C-60E39477D02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0" creationId="{ADD1B79A-F88E-AADE-7A21-9AEE9029ADF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1" creationId="{F49E5698-58B2-D243-4D1E-BFB2913A811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2" creationId="{E19BF556-DF22-5F90-A292-C7D352055A4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3" creationId="{7BEB2D2B-DF6D-2717-B4C6-3D3ED8FB4EC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4" creationId="{6315C609-D4B7-69AB-A065-71958289C46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5" creationId="{261BC79E-6C9A-E8FC-0E3F-83B37A5B46E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6" creationId="{4F656C93-35CF-0F47-E6B0-899ADCF451D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7" creationId="{62258433-1571-CD79-3EA7-26A5A315479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8" creationId="{B817DEFB-9918-55D7-D212-1D129F14085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9" creationId="{6C566574-7F71-96C2-2DE7-C1BE3557CD0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0" creationId="{68EA458C-F04A-9ED8-6477-8C26808AA3C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1" creationId="{B97136F5-0E31-EB3C-976C-BB1F902A170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2" creationId="{5A893639-0A35-85D7-0157-AF7C014CB1E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3" creationId="{F13844D0-E223-CF4E-C5A8-E58C5809E89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4" creationId="{C43DA5B9-A679-591C-D577-289C6AD14F6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5" creationId="{67F9A074-7A70-E13A-45B6-943264E7E5A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6" creationId="{3531CF22-EBE6-B171-457B-5A90B329AD8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7" creationId="{E9B6E08F-266F-2754-7568-CBFEE97ED44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8" creationId="{5EA724FA-1A11-610C-271E-17240F1CEBF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9" creationId="{B35263B7-F8F9-B15C-6BB8-DEEA43433E9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0" creationId="{29E2029F-EC90-5327-7F00-86E47FF3667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1" creationId="{042275AA-B41C-2EF5-85FA-388AD3CBF02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2" creationId="{32E8117E-70EE-3322-A627-6E9CE74B244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3" creationId="{C637E0A4-80A5-52DF-8886-4CCD9192C18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4" creationId="{990D9FA3-FFC0-707F-08B9-60B0ABD7065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5" creationId="{D46B9AE1-BB54-3A7B-D804-B762B64058B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6" creationId="{F3B6B736-63DF-F5AF-935F-70FF4C9C675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7" creationId="{273504C2-3FA2-4CD7-E092-2792E04D0D5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8" creationId="{6160E0DF-34B8-93F2-8102-3E6AC2B787E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9" creationId="{AB0F1012-6F40-09BE-0C5A-2526E4866C5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48" creationId="{94F9C3B0-204A-D6EC-81F3-1A96A2570F3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49" creationId="{46402062-347C-C7DB-AA50-10D0173FA77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0" creationId="{2F30963F-F7F2-7394-2CAF-15DF0D33607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1" creationId="{2E3AAF15-BDB5-29E4-2DA2-5EB7C2D9627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2" creationId="{5BF62D5E-A609-502D-CC91-B637B71031B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3" creationId="{A110EA6E-03D2-45FE-0EDF-796287A2683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4" creationId="{62F49B8A-8558-7651-1867-857E999E360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5" creationId="{84F3BFAE-96DB-68FF-A79A-4AB08B9D1E7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6" creationId="{F7E2DE51-28D0-1CC1-B498-C09910B6FF4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7" creationId="{9ED4C573-E6BE-F61A-4B00-145F27A6A67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8" creationId="{D0BCC16F-5AAB-ED69-C948-31A34440B54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9" creationId="{E901179A-4274-04E0-2CB0-4CB50F707D6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0" creationId="{61DBE505-AF5F-459F-3773-D16DD1AA2A8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1" creationId="{E62BFDBD-DD35-6CD9-0588-270F3111725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2" creationId="{964BE401-37CE-8372-F9EC-DB4D0F33840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3" creationId="{D6EA9A0D-4F17-06DC-DFEC-5D364DCD550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4" creationId="{EACD42B2-C509-290B-CB66-0C395661B5A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5" creationId="{3F5C791B-45FB-C2E0-EFC3-685E882DAC8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6" creationId="{88760992-1299-5F4B-313A-1127377E30E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7" creationId="{80F5B057-F783-9D4E-E25E-7FD7E67049C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8" creationId="{CAF6B519-FCEA-C3E7-8807-83178BBA97F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9" creationId="{4EF91A07-C891-7EA6-BAE8-6A81840900E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0" creationId="{16EAE60D-C455-268C-C510-3A4CC53A86E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1" creationId="{316B1893-9E9D-0EC6-C047-E2D644A5308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2" creationId="{6A3FEF51-4E56-FDAE-6A2C-5D402C0BD3E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3" creationId="{B9F1E790-D28F-8AEC-036D-A494AB24CEF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4" creationId="{41A36B72-A93F-B2A1-8376-22ADB4B04E3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5" creationId="{D8683DAE-84D7-46AC-302F-1CB26F37578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6" creationId="{1298E391-885D-7CAE-A421-85D9D596B34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7" creationId="{0FFAFDE6-9F0E-582F-25FE-B69904D8787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8" creationId="{F68FD1E6-2854-529B-8354-3F9434A481D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9" creationId="{1EFD8D94-66BD-CFAC-9C11-B80B74BC9A6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0" creationId="{2E10FF90-8CF6-A8A7-C4F9-6CC004F303B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1" creationId="{A63485B1-4A1E-784B-000C-FA54A66B81D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2" creationId="{0DF24654-AC39-1E1D-3636-28188EB31B5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3" creationId="{E0EA34EE-A542-0C14-841D-9C54002153C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4" creationId="{2C0113FE-817C-607C-3D3A-1473B17CFA1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5" creationId="{AF858B40-7EF7-2AA8-4DB6-9EDC2D29896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6" creationId="{2F5481CA-047D-D751-56D2-308F294761C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7" creationId="{6C4F9A1F-7CB8-68EB-C300-CC5E1FAB0BD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8" creationId="{47B0C216-A57F-4410-0362-0ECAF3339A5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9" creationId="{CB2445E7-7D00-2445-936A-BC908034501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90" creationId="{7C028C7A-5205-B3A3-8A8F-7F1E5946896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91" creationId="{03EB14B1-7053-956C-F124-9C8E2E7A608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92" creationId="{984CEEDA-552C-94FC-5D15-26A5C75A169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93" creationId="{B2BD3F13-B15F-1490-E7F7-FA89583D014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94" creationId="{C4D6EB5A-9979-35EF-7F23-C42691921A4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95" creationId="{F06F63CA-DFFA-3154-C4AC-BD0C95A0889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96" creationId="{5A72F44E-BA8E-E469-8E5F-D2BA3EA32C3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05" creationId="{63FA7DD2-8700-DA42-BDBC-E4B181A9510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06" creationId="{381EB41F-C859-DD7D-71F5-8B58347E430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07" creationId="{AA97A3AA-1D4E-338F-531F-066ED8578C1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08" creationId="{2BB7E4BD-EA59-C6C5-7A78-BA144942C26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09" creationId="{590CC606-3D15-3DD8-0054-01956B3B197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0" creationId="{E0F82EBA-2FF1-88A2-DF78-DB091E53412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1" creationId="{E48C0F2C-3F2B-A74C-57CE-18CFFAF33F8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2" creationId="{1562BD5F-A7BB-9871-33D3-220ABFCA631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3" creationId="{DD7102C8-7BE5-6EFA-3C69-B624339EB1D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4" creationId="{CC5A0A9B-45BA-71DF-D232-D4443D4959B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5" creationId="{0D6F4DFE-598D-7D38-415B-9CA5F586D1B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6" creationId="{0E6FCC38-4FFF-3C75-495B-DAF22F1B537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7" creationId="{C4C9C540-5FF7-51A7-145F-7F6050A901C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8" creationId="{B59CD3FE-002A-871F-55E0-48D0B094267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9" creationId="{67967DBD-6EB9-299D-C4BA-06923D1EDF0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0" creationId="{619A114D-FD6A-2620-C21E-69A5CC79B23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1" creationId="{54E39789-28B3-DA2F-6CDD-1B3EADAF96C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2" creationId="{0F928D6E-DF6D-D918-1F07-7F28C96F943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3" creationId="{8BEF89BC-A2BE-5CAF-EE2C-3739D5E790C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4" creationId="{0FE04795-B7F9-7F28-1353-8FCB357EB41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5" creationId="{B5D7110E-B98A-AB2F-0188-3AD7D2C0AFB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6" creationId="{5CE92371-7A91-0F9F-5D54-825D0ACABCE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7" creationId="{9340C9F5-1134-DA77-52AA-47F6A7B7FDD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8" creationId="{89AE6E8E-65A0-B3B7-20A0-D58EDAA67FE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9" creationId="{FB461090-7A01-51EC-DDCC-66AE1944F83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0" creationId="{EDBC0683-D6B4-104C-7629-923F432E51D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1" creationId="{F57BB4AE-85D3-7BF8-9EAF-B2F992EE6B7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2" creationId="{8AA07D35-3651-ED10-5CD1-93AA2BFAA6A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3" creationId="{C1DC0803-02F5-92B8-999B-D84C04E2FD9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4" creationId="{A249FD9B-5027-9803-4EE7-AF24C554800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5" creationId="{93205204-C915-CB0A-A550-514A690AE7D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6" creationId="{7DD10110-124E-3526-763C-DF6A3101034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7" creationId="{94C15DA0-7FC8-B400-795E-FA51F3E9907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8" creationId="{80D809A9-FDEC-63C4-3EA7-AEB9BB46874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9" creationId="{4B54B725-71AA-1D55-F893-19F8AF44A47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0" creationId="{6B7A0DE9-59F9-7DED-4771-FC031AAB982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1" creationId="{CAAC3F46-375C-2EA7-F383-CD72D8597F3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2" creationId="{7B0F3B8F-424B-A3A4-F692-B0A213359AB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3" creationId="{508E99D8-34DE-4489-667E-D25D6B564E2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4" creationId="{304E4983-8223-6B93-DF56-0106FA82CAD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5" creationId="{E4D4D97E-9644-748D-F047-DA78584BECD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6" creationId="{8CEA5E6F-797F-D0C8-B0C1-CC84EE6F592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7" creationId="{AD11ADA1-9B5C-6F9D-8E74-9929538D918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8" creationId="{B007CDED-B52C-5756-87DE-9D73736A6E5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9" creationId="{41363E87-6EFC-FED6-BEDD-9085E3DBDDA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50" creationId="{30B8D70F-5FAC-040F-586E-44A71F07539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51" creationId="{40816A30-94E1-25EB-6E2E-527E4F07BBD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52" creationId="{CF80A34F-87C2-7A46-E01C-DCD51CA65A3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53" creationId="{AAB7CAA2-4594-4E47-90F3-23D84080536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2" creationId="{7104B100-5DC0-B4E5-78E8-7FB779C7104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3" creationId="{8CBD22E5-5B20-FC93-3C7D-AA0E0775CF6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4" creationId="{D61F0EC0-D862-881C-92D8-6F0BE620FA6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5" creationId="{AD33E1CB-655A-AD7A-5142-3EE446C90A1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6" creationId="{FF6B6925-37B5-9084-9206-A584B2DB3DE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7" creationId="{72C88B27-824E-29D8-2932-79240F1A67F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8" creationId="{761F53E3-6A5E-3231-2976-C98EB35FB54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9" creationId="{24AF453B-A22B-44F3-8DF1-BF3C2999836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0" creationId="{B9A6B6D2-8515-31A9-D502-53D32A5251D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1" creationId="{67005929-A437-D299-C0B7-4D554D681AC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2" creationId="{D045E9BC-71D6-0D6F-AC11-EA5FE3AD511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3" creationId="{BCF4555D-AC5D-426D-F978-A2FFA8C3AEC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4" creationId="{EDD73352-E78E-42B8-01AE-71ACC9951F8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5" creationId="{0124B41D-8492-4920-074B-E781E1D196A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6" creationId="{82D0C972-E71B-084C-F813-8992DC4FB6C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7" creationId="{A7729E60-486B-7CA3-53B5-CB88F50E35E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8" creationId="{7E53ABF5-680C-C22A-8E49-5AD4BD0131D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9" creationId="{7560B510-E7D1-D17C-7CAF-A3D87CADB37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0" creationId="{E930C461-F940-9B21-423B-01F8E116988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1" creationId="{3EB808A9-4C9D-BA3D-A0D7-D630F28772A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2" creationId="{77D221D9-DA9C-5B37-D667-E98CD13F603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3" creationId="{D905018D-45EE-01EA-5068-F875806F4D9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4" creationId="{A24FFAA3-623C-B8C7-2A8E-0D597D64C12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5" creationId="{602E064F-840A-8B09-C26D-F71F4DFD55C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6" creationId="{4FF5E4A4-34DC-B074-C731-86F8CCCF8EE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7" creationId="{51FF16CC-7789-29DB-EB7B-B4B787A45F2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8" creationId="{259AE614-1822-7461-D3CC-8FF3BC31291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9" creationId="{CDA1E8BB-1F81-73E4-B661-90B8357DE6E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0" creationId="{82EE7B98-B163-063D-2D64-5E2D527CA84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1" creationId="{710B9006-0328-C027-3289-CED4DBAD894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2" creationId="{7A63BF13-8862-4B87-27BD-4DF9EDDBC60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3" creationId="{7BE21AF5-37A3-58E9-380D-4AC5FE9ECA5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4" creationId="{CC7F1D85-A474-A9DC-75F8-BC3E69F7973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5" creationId="{C3E9386B-E38C-3EB8-3631-38AD54A543E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6" creationId="{66A490EB-AF5C-FD80-2E08-00647069762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7" creationId="{78D26098-3A54-9C2D-413F-102E620A2B3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8" creationId="{6EDAD5B8-5F90-AA6C-C1CA-862478FCCC8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9" creationId="{530CEAA2-EFB0-ADD6-04B6-DFE1704BE14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0" creationId="{878122FA-E453-B414-E7F9-BC4E2DC5F2C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1" creationId="{20DB8A4C-DD13-1842-E69C-F71D90ABA11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2" creationId="{D28159D9-DD1B-B5E9-85C8-49A9F1516CD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3" creationId="{FFCBDFBE-77E6-9F69-D738-F1D535B1EE2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4" creationId="{E18A2A46-061D-2F88-3CEA-88B7119E4BB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5" creationId="{DD1113B6-3813-5363-D085-E757A76ECB0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6" creationId="{A23075FE-231F-541A-E617-78CCCB71843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7" creationId="{4421B43F-9259-2B13-43DC-184522A6356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8" creationId="{2840C9D8-2984-F360-BCBA-DA6DADBAEED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9" creationId="{7E1655D5-291C-3268-584E-C4FC39F86C3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10" creationId="{2B664DEE-DC53-1F88-0AE0-E34F60063AA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19" creationId="{07995D4D-B9BC-E099-501A-870EF7F5439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0" creationId="{8A245B40-7252-C0E2-F521-D9D1873D305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1" creationId="{1311E351-ADD3-57E7-7966-D752491E28E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2" creationId="{F3019079-BD9E-7CEC-CDC9-8BE122D1BB2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3" creationId="{AEAE3683-8FC7-8567-C71A-514BCCC758A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4" creationId="{856760B5-87A6-1604-2FDB-C10D037FDB4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5" creationId="{4100E7B5-7D33-8AD1-63F0-0E33CE9BCA2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6" creationId="{343165EC-7746-28FD-17CB-57769D97041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7" creationId="{7EC59349-1688-3A93-221F-DB1230EEB04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8" creationId="{2FBE69CA-FB53-1E50-C5E0-FC6E2E4218A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9" creationId="{E2312A00-2D02-6205-4E5D-DE4151FE4D4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0" creationId="{48B04BA5-B4A0-F21D-2ED1-A9B144BCDF3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1" creationId="{70737FD3-7F32-2DCE-9481-675F58E02CB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2" creationId="{B61B7F94-16E6-FE5A-714E-921F9702CDD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3" creationId="{E64FD78A-EB85-086F-7916-DDC7E8D77A2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4" creationId="{9307DFD0-7403-B33D-BB9A-AE9BAE9EF23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5" creationId="{08C92FA5-4387-7F02-DEEA-3CCB25E3D07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6" creationId="{6FB1C293-201D-74EF-F5CF-43A6DAA9722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7" creationId="{79362DA6-DF93-6F28-7FC4-1BB45EFC256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8" creationId="{2383ED21-6D66-1A35-A4A9-C3F4EAB20AD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9" creationId="{BF4B1543-A6CF-87AD-65B8-CA20E12FFFE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0" creationId="{B10015DC-964A-A3D4-24C0-F6F2BA48CBA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1" creationId="{20178D35-63B1-5685-19EB-C015F109688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2" creationId="{11D1DA0D-2DAF-6B0F-95FF-0A452256238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3" creationId="{65287F39-183F-F294-19CC-13249B0EC6E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4" creationId="{91429E3E-BB6A-FD6F-B4B0-FA294A09422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5" creationId="{48FB0E1D-EC70-CF79-5D44-CE0C9D9B4D4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6" creationId="{98791738-41E0-3C6C-D6EA-9B443B748AD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7" creationId="{9644BA17-8321-1E32-9C4C-253ADB900B0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8" creationId="{C9F31FA1-2869-275C-7636-9F3F4CF0BA5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9" creationId="{30DB0171-4268-FA44-8E66-B13B63E88B3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0" creationId="{6C4A88F8-DB47-1F8E-E5E9-05F99FC8F5D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1" creationId="{D1C6B13D-E3B1-308B-A8BF-DA5646E81ED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2" creationId="{57CE504F-40E4-A435-0609-EFBED4A7CBE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3" creationId="{A6614F83-8A9A-5F9C-E61C-6E047719390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4" creationId="{8E7B5537-A01E-E88F-AB96-8292BE0F437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5" creationId="{8D69B2D6-1922-AA2A-AC47-354139C02F4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6" creationId="{D1F90E2C-849B-739C-DF31-CCF15671999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7" creationId="{809B6BAC-93DF-21B2-121E-58936457734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8" creationId="{2186A9D4-3803-F16D-3167-EA858BB784C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9" creationId="{307B20C3-E591-3AC8-4182-AE4E1A4CCE2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0" creationId="{C76CF6FB-D739-7678-BD78-791DAA277B9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1" creationId="{6341F028-BB1A-7762-BDF4-0BF1490B33D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2" creationId="{58967AEA-9354-5DAE-3B53-A8A899526C0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3" creationId="{DF85C1C1-4943-AAFA-4473-510100B5175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4" creationId="{66F7B86C-F0A0-376F-28C3-12B031B0B3F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5" creationId="{B4A3FEB9-69EE-B0B1-982D-BB6BCB8B891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6" creationId="{52EA6A8E-1D16-6E72-8337-9E89C1269A8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7" creationId="{ED757660-4461-A75F-3F37-3AA9C86CDCB2}"/>
          </ac:spMkLst>
        </pc:spChg>
        <pc:spChg chg="add mod">
          <ac:chgData name="Ryan Knobel" userId="dc86dbbb8969adbe" providerId="LiveId" clId="{5B6AC26B-6BBE-4FAD-B09D-49AB4B423F68}" dt="2024-07-09T04:15:11.536" v="850" actId="1076"/>
          <ac:spMkLst>
            <pc:docMk/>
            <pc:sldMk cId="3797339640" sldId="379"/>
            <ac:spMk id="469" creationId="{7864C9BE-2EFD-DEB3-0D7B-FDBBD257186C}"/>
          </ac:spMkLst>
        </pc:spChg>
        <pc:spChg chg="add mod">
          <ac:chgData name="Ryan Knobel" userId="dc86dbbb8969adbe" providerId="LiveId" clId="{5B6AC26B-6BBE-4FAD-B09D-49AB4B423F68}" dt="2024-07-09T04:15:29.613" v="857" actId="1076"/>
          <ac:spMkLst>
            <pc:docMk/>
            <pc:sldMk cId="3797339640" sldId="379"/>
            <ac:spMk id="470" creationId="{E26F3B0B-809C-32C0-6D6F-78A514DF4C78}"/>
          </ac:spMkLst>
        </pc:spChg>
        <pc:spChg chg="add mod">
          <ac:chgData name="Ryan Knobel" userId="dc86dbbb8969adbe" providerId="LiveId" clId="{5B6AC26B-6BBE-4FAD-B09D-49AB4B423F68}" dt="2024-07-09T04:15:49.914" v="861" actId="20577"/>
          <ac:spMkLst>
            <pc:docMk/>
            <pc:sldMk cId="3797339640" sldId="379"/>
            <ac:spMk id="471" creationId="{C8EA396D-5175-71CD-39F3-0C705D3F3DEB}"/>
          </ac:spMkLst>
        </pc:spChg>
        <pc:spChg chg="add mod">
          <ac:chgData name="Ryan Knobel" userId="dc86dbbb8969adbe" providerId="LiveId" clId="{5B6AC26B-6BBE-4FAD-B09D-49AB4B423F68}" dt="2024-07-09T04:18:50.804" v="897" actId="1076"/>
          <ac:spMkLst>
            <pc:docMk/>
            <pc:sldMk cId="3797339640" sldId="379"/>
            <ac:spMk id="472" creationId="{1FF6B1CD-65BF-5AC7-7618-860671A0A5C3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73" creationId="{F9892907-AF97-DDA5-BFDA-50DA768647E9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74" creationId="{66851E19-3F28-1D71-07BA-845EBFFC5849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75" creationId="{378D4A4E-39F9-4050-43B1-97953AD3F231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76" creationId="{2C871442-08C3-A5D4-7A62-7DDE1D31E4AD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77" creationId="{83465518-E125-7085-CDBB-4EB6D6E64C4F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78" creationId="{31ABA0FD-2B21-F5DA-7074-9909EBB0F92D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79" creationId="{B9B26100-C325-C767-0593-E39C0F53BF5C}"/>
          </ac:spMkLst>
        </pc:spChg>
        <pc:spChg chg="mod topLvl">
          <ac:chgData name="Ryan Knobel" userId="dc86dbbb8969adbe" providerId="LiveId" clId="{5B6AC26B-6BBE-4FAD-B09D-49AB4B423F68}" dt="2024-07-09T18:43:17.264" v="1181" actId="164"/>
          <ac:spMkLst>
            <pc:docMk/>
            <pc:sldMk cId="3797339640" sldId="379"/>
            <ac:spMk id="481" creationId="{667BF8BB-E76C-9F4F-9A4A-355A7BBFFA3F}"/>
          </ac:spMkLst>
        </pc:spChg>
        <pc:spChg chg="mod topLvl">
          <ac:chgData name="Ryan Knobel" userId="dc86dbbb8969adbe" providerId="LiveId" clId="{5B6AC26B-6BBE-4FAD-B09D-49AB4B423F68}" dt="2024-07-09T18:43:17.264" v="1181" actId="164"/>
          <ac:spMkLst>
            <pc:docMk/>
            <pc:sldMk cId="3797339640" sldId="379"/>
            <ac:spMk id="482" creationId="{188E46FB-F26F-5F15-DB0D-BC219C29BD21}"/>
          </ac:spMkLst>
        </pc:spChg>
        <pc:spChg chg="mod topLvl">
          <ac:chgData name="Ryan Knobel" userId="dc86dbbb8969adbe" providerId="LiveId" clId="{5B6AC26B-6BBE-4FAD-B09D-49AB4B423F68}" dt="2024-07-09T18:43:17.264" v="1181" actId="164"/>
          <ac:spMkLst>
            <pc:docMk/>
            <pc:sldMk cId="3797339640" sldId="379"/>
            <ac:spMk id="483" creationId="{EF9F7852-B53E-E8F6-A410-5237FCCAD695}"/>
          </ac:spMkLst>
        </pc:spChg>
        <pc:spChg chg="mod topLvl">
          <ac:chgData name="Ryan Knobel" userId="dc86dbbb8969adbe" providerId="LiveId" clId="{5B6AC26B-6BBE-4FAD-B09D-49AB4B423F68}" dt="2024-07-09T18:43:17.264" v="1181" actId="164"/>
          <ac:spMkLst>
            <pc:docMk/>
            <pc:sldMk cId="3797339640" sldId="379"/>
            <ac:spMk id="484" creationId="{9AC1ACE5-EB6F-32FD-2ACD-894B53E153E9}"/>
          </ac:spMkLst>
        </pc:spChg>
        <pc:spChg chg="mod topLvl">
          <ac:chgData name="Ryan Knobel" userId="dc86dbbb8969adbe" providerId="LiveId" clId="{5B6AC26B-6BBE-4FAD-B09D-49AB4B423F68}" dt="2024-07-09T18:43:17.264" v="1181" actId="164"/>
          <ac:spMkLst>
            <pc:docMk/>
            <pc:sldMk cId="3797339640" sldId="379"/>
            <ac:spMk id="485" creationId="{A5E36390-902E-F212-4E16-C09362DDF240}"/>
          </ac:spMkLst>
        </pc:spChg>
        <pc:spChg chg="mod topLvl">
          <ac:chgData name="Ryan Knobel" userId="dc86dbbb8969adbe" providerId="LiveId" clId="{5B6AC26B-6BBE-4FAD-B09D-49AB4B423F68}" dt="2024-07-09T18:43:17.264" v="1181" actId="164"/>
          <ac:spMkLst>
            <pc:docMk/>
            <pc:sldMk cId="3797339640" sldId="379"/>
            <ac:spMk id="486" creationId="{264B34BB-4634-4516-65C7-18D20F5C5A2E}"/>
          </ac:spMkLst>
        </pc:spChg>
        <pc:spChg chg="mod topLvl">
          <ac:chgData name="Ryan Knobel" userId="dc86dbbb8969adbe" providerId="LiveId" clId="{5B6AC26B-6BBE-4FAD-B09D-49AB4B423F68}" dt="2024-07-09T18:43:17.264" v="1181" actId="164"/>
          <ac:spMkLst>
            <pc:docMk/>
            <pc:sldMk cId="3797339640" sldId="379"/>
            <ac:spMk id="487" creationId="{070DEDE3-4D0E-12EC-A51A-BC09624BB9D4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89" creationId="{DDC31A51-9D2F-1755-CD8A-8C6A5B86CAAA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0" creationId="{355B7526-3440-28A6-D339-B0C41A2A1F11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1" creationId="{E467CB24-2F18-5E5F-B861-9BF2413F2EC5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2" creationId="{3125D38B-1775-54E6-1AA2-E33E631698EF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3" creationId="{193D7CC7-43CF-F105-0177-65B5BF6658B7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4" creationId="{F232D362-54CD-43C4-C55B-4192DC720A61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5" creationId="{8A2E8251-B3C2-65A2-AEA9-8A33483DD228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7" creationId="{601C2CBE-E88E-F931-26F7-0734FE480158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8" creationId="{F0C3563B-9602-10CD-BAAC-2B228AE88A12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9" creationId="{5455ABAF-DCD0-50AD-98A5-9020F7C392A7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500" creationId="{B7BB9A0B-860E-2AE5-81D2-784C1B4338A3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501" creationId="{A818E934-19B4-CE67-BAA2-C93CF9C93C22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502" creationId="{8961C34B-F8DD-6819-BB26-3BE5640A7CA0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503" creationId="{14BEEA56-9B3E-EB1E-20D8-5D2D25053905}"/>
          </ac:spMkLst>
        </pc:spChg>
        <pc:spChg chg="mod">
          <ac:chgData name="Ryan Knobel" userId="dc86dbbb8969adbe" providerId="LiveId" clId="{5B6AC26B-6BBE-4FAD-B09D-49AB4B423F68}" dt="2024-07-09T18:40:36.900" v="1151"/>
          <ac:spMkLst>
            <pc:docMk/>
            <pc:sldMk cId="3797339640" sldId="379"/>
            <ac:spMk id="505" creationId="{D285EC7D-1A6C-3155-8828-EAB297ACD94A}"/>
          </ac:spMkLst>
        </pc:spChg>
        <pc:spChg chg="mod">
          <ac:chgData name="Ryan Knobel" userId="dc86dbbb8969adbe" providerId="LiveId" clId="{5B6AC26B-6BBE-4FAD-B09D-49AB4B423F68}" dt="2024-07-09T18:40:36.900" v="1151"/>
          <ac:spMkLst>
            <pc:docMk/>
            <pc:sldMk cId="3797339640" sldId="379"/>
            <ac:spMk id="506" creationId="{6904C93E-9F24-AC60-A829-64496D2D8E82}"/>
          </ac:spMkLst>
        </pc:spChg>
        <pc:spChg chg="mod">
          <ac:chgData name="Ryan Knobel" userId="dc86dbbb8969adbe" providerId="LiveId" clId="{5B6AC26B-6BBE-4FAD-B09D-49AB4B423F68}" dt="2024-07-09T18:40:36.900" v="1151"/>
          <ac:spMkLst>
            <pc:docMk/>
            <pc:sldMk cId="3797339640" sldId="379"/>
            <ac:spMk id="507" creationId="{19A14741-EE39-B4F7-9216-2A31DE5D59DA}"/>
          </ac:spMkLst>
        </pc:spChg>
        <pc:spChg chg="mod">
          <ac:chgData name="Ryan Knobel" userId="dc86dbbb8969adbe" providerId="LiveId" clId="{5B6AC26B-6BBE-4FAD-B09D-49AB4B423F68}" dt="2024-07-09T18:40:36.900" v="1151"/>
          <ac:spMkLst>
            <pc:docMk/>
            <pc:sldMk cId="3797339640" sldId="379"/>
            <ac:spMk id="508" creationId="{3D31EE62-BFBA-E9E2-DE06-29769A27CBA4}"/>
          </ac:spMkLst>
        </pc:spChg>
        <pc:spChg chg="mod">
          <ac:chgData name="Ryan Knobel" userId="dc86dbbb8969adbe" providerId="LiveId" clId="{5B6AC26B-6BBE-4FAD-B09D-49AB4B423F68}" dt="2024-07-09T18:40:36.900" v="1151"/>
          <ac:spMkLst>
            <pc:docMk/>
            <pc:sldMk cId="3797339640" sldId="379"/>
            <ac:spMk id="509" creationId="{BDA1B2BF-D77C-8A6E-1EF4-DFDE13917A07}"/>
          </ac:spMkLst>
        </pc:spChg>
        <pc:spChg chg="mod">
          <ac:chgData name="Ryan Knobel" userId="dc86dbbb8969adbe" providerId="LiveId" clId="{5B6AC26B-6BBE-4FAD-B09D-49AB4B423F68}" dt="2024-07-09T18:40:36.900" v="1151"/>
          <ac:spMkLst>
            <pc:docMk/>
            <pc:sldMk cId="3797339640" sldId="379"/>
            <ac:spMk id="510" creationId="{58523386-0E79-649A-3D3E-9685F3885C18}"/>
          </ac:spMkLst>
        </pc:spChg>
        <pc:spChg chg="mod">
          <ac:chgData name="Ryan Knobel" userId="dc86dbbb8969adbe" providerId="LiveId" clId="{5B6AC26B-6BBE-4FAD-B09D-49AB4B423F68}" dt="2024-07-09T18:40:36.900" v="1151"/>
          <ac:spMkLst>
            <pc:docMk/>
            <pc:sldMk cId="3797339640" sldId="379"/>
            <ac:spMk id="511" creationId="{BCC13FFA-3498-123C-CD8A-E93B24BD9D18}"/>
          </ac:spMkLst>
        </pc:spChg>
        <pc:spChg chg="mod">
          <ac:chgData name="Ryan Knobel" userId="dc86dbbb8969adbe" providerId="LiveId" clId="{5B6AC26B-6BBE-4FAD-B09D-49AB4B423F68}" dt="2024-07-09T18:40:44.660" v="1153"/>
          <ac:spMkLst>
            <pc:docMk/>
            <pc:sldMk cId="3797339640" sldId="379"/>
            <ac:spMk id="513" creationId="{6490181B-3402-CFA3-66C1-94DACD2FF7E7}"/>
          </ac:spMkLst>
        </pc:spChg>
        <pc:spChg chg="mod">
          <ac:chgData name="Ryan Knobel" userId="dc86dbbb8969adbe" providerId="LiveId" clId="{5B6AC26B-6BBE-4FAD-B09D-49AB4B423F68}" dt="2024-07-09T18:40:44.660" v="1153"/>
          <ac:spMkLst>
            <pc:docMk/>
            <pc:sldMk cId="3797339640" sldId="379"/>
            <ac:spMk id="514" creationId="{A141DD15-17F9-29F1-B745-CB2F1F665D9A}"/>
          </ac:spMkLst>
        </pc:spChg>
        <pc:spChg chg="mod">
          <ac:chgData name="Ryan Knobel" userId="dc86dbbb8969adbe" providerId="LiveId" clId="{5B6AC26B-6BBE-4FAD-B09D-49AB4B423F68}" dt="2024-07-09T18:40:44.660" v="1153"/>
          <ac:spMkLst>
            <pc:docMk/>
            <pc:sldMk cId="3797339640" sldId="379"/>
            <ac:spMk id="515" creationId="{3096477C-4FDD-7985-9C75-FEDA17E7E463}"/>
          </ac:spMkLst>
        </pc:spChg>
        <pc:spChg chg="mod">
          <ac:chgData name="Ryan Knobel" userId="dc86dbbb8969adbe" providerId="LiveId" clId="{5B6AC26B-6BBE-4FAD-B09D-49AB4B423F68}" dt="2024-07-09T18:40:44.660" v="1153"/>
          <ac:spMkLst>
            <pc:docMk/>
            <pc:sldMk cId="3797339640" sldId="379"/>
            <ac:spMk id="516" creationId="{55741E20-521D-288C-EB6E-316992120158}"/>
          </ac:spMkLst>
        </pc:spChg>
        <pc:spChg chg="mod">
          <ac:chgData name="Ryan Knobel" userId="dc86dbbb8969adbe" providerId="LiveId" clId="{5B6AC26B-6BBE-4FAD-B09D-49AB4B423F68}" dt="2024-07-09T18:40:44.660" v="1153"/>
          <ac:spMkLst>
            <pc:docMk/>
            <pc:sldMk cId="3797339640" sldId="379"/>
            <ac:spMk id="517" creationId="{5C18915C-7636-EBA1-30C1-BAC2668C9D60}"/>
          </ac:spMkLst>
        </pc:spChg>
        <pc:spChg chg="mod">
          <ac:chgData name="Ryan Knobel" userId="dc86dbbb8969adbe" providerId="LiveId" clId="{5B6AC26B-6BBE-4FAD-B09D-49AB4B423F68}" dt="2024-07-09T18:40:44.660" v="1153"/>
          <ac:spMkLst>
            <pc:docMk/>
            <pc:sldMk cId="3797339640" sldId="379"/>
            <ac:spMk id="518" creationId="{498AE73F-4546-6A41-C624-2373C52F4097}"/>
          </ac:spMkLst>
        </pc:spChg>
        <pc:spChg chg="mod">
          <ac:chgData name="Ryan Knobel" userId="dc86dbbb8969adbe" providerId="LiveId" clId="{5B6AC26B-6BBE-4FAD-B09D-49AB4B423F68}" dt="2024-07-09T18:40:44.660" v="1153"/>
          <ac:spMkLst>
            <pc:docMk/>
            <pc:sldMk cId="3797339640" sldId="379"/>
            <ac:spMk id="519" creationId="{C018204F-91AE-2060-CC9F-58EF55C53C2D}"/>
          </ac:spMkLst>
        </pc:spChg>
        <pc:spChg chg="mod">
          <ac:chgData name="Ryan Knobel" userId="dc86dbbb8969adbe" providerId="LiveId" clId="{5B6AC26B-6BBE-4FAD-B09D-49AB4B423F68}" dt="2024-07-09T18:40:48.950" v="1155"/>
          <ac:spMkLst>
            <pc:docMk/>
            <pc:sldMk cId="3797339640" sldId="379"/>
            <ac:spMk id="521" creationId="{227BB7CA-4BCF-4AC6-1B8E-61B866956FE6}"/>
          </ac:spMkLst>
        </pc:spChg>
        <pc:spChg chg="mod">
          <ac:chgData name="Ryan Knobel" userId="dc86dbbb8969adbe" providerId="LiveId" clId="{5B6AC26B-6BBE-4FAD-B09D-49AB4B423F68}" dt="2024-07-09T18:40:48.950" v="1155"/>
          <ac:spMkLst>
            <pc:docMk/>
            <pc:sldMk cId="3797339640" sldId="379"/>
            <ac:spMk id="522" creationId="{7FBFCA96-4FFA-7A53-FB48-DD121143889B}"/>
          </ac:spMkLst>
        </pc:spChg>
        <pc:spChg chg="mod">
          <ac:chgData name="Ryan Knobel" userId="dc86dbbb8969adbe" providerId="LiveId" clId="{5B6AC26B-6BBE-4FAD-B09D-49AB4B423F68}" dt="2024-07-09T18:40:48.950" v="1155"/>
          <ac:spMkLst>
            <pc:docMk/>
            <pc:sldMk cId="3797339640" sldId="379"/>
            <ac:spMk id="523" creationId="{7072C02C-C269-FC6C-D924-18B7F23482E4}"/>
          </ac:spMkLst>
        </pc:spChg>
        <pc:spChg chg="mod">
          <ac:chgData name="Ryan Knobel" userId="dc86dbbb8969adbe" providerId="LiveId" clId="{5B6AC26B-6BBE-4FAD-B09D-49AB4B423F68}" dt="2024-07-09T18:40:48.950" v="1155"/>
          <ac:spMkLst>
            <pc:docMk/>
            <pc:sldMk cId="3797339640" sldId="379"/>
            <ac:spMk id="524" creationId="{F8AB8AE3-0269-036A-2127-5A6566D752F7}"/>
          </ac:spMkLst>
        </pc:spChg>
        <pc:spChg chg="mod">
          <ac:chgData name="Ryan Knobel" userId="dc86dbbb8969adbe" providerId="LiveId" clId="{5B6AC26B-6BBE-4FAD-B09D-49AB4B423F68}" dt="2024-07-09T18:40:48.950" v="1155"/>
          <ac:spMkLst>
            <pc:docMk/>
            <pc:sldMk cId="3797339640" sldId="379"/>
            <ac:spMk id="525" creationId="{49B4F3CC-CF76-0C0D-86C6-10F16CDC3394}"/>
          </ac:spMkLst>
        </pc:spChg>
        <pc:spChg chg="mod">
          <ac:chgData name="Ryan Knobel" userId="dc86dbbb8969adbe" providerId="LiveId" clId="{5B6AC26B-6BBE-4FAD-B09D-49AB4B423F68}" dt="2024-07-09T18:40:48.950" v="1155"/>
          <ac:spMkLst>
            <pc:docMk/>
            <pc:sldMk cId="3797339640" sldId="379"/>
            <ac:spMk id="526" creationId="{C1A23E7F-B528-2B29-4B86-DB0950CBC9ED}"/>
          </ac:spMkLst>
        </pc:spChg>
        <pc:spChg chg="mod">
          <ac:chgData name="Ryan Knobel" userId="dc86dbbb8969adbe" providerId="LiveId" clId="{5B6AC26B-6BBE-4FAD-B09D-49AB4B423F68}" dt="2024-07-09T18:40:48.950" v="1155"/>
          <ac:spMkLst>
            <pc:docMk/>
            <pc:sldMk cId="3797339640" sldId="379"/>
            <ac:spMk id="527" creationId="{BFB65FE0-14C6-DD42-C77B-B5E80761383D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35" creationId="{C9A72E79-29AA-87FB-0703-D46814917FAD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36" creationId="{2EEC108D-D686-9415-6F7E-4AA39024277B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37" creationId="{2498A4E6-D56C-9ACB-C8C6-A59BBCB32DE7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38" creationId="{EE3D816A-4C37-4048-5AE3-94C425D8F030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39" creationId="{6190FF02-86CC-4E76-AEA6-A0255BC4D611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0" creationId="{4B563E28-5165-1FE4-257E-9A059FC4B1A0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1" creationId="{AE44C872-54A9-85EF-EC4D-4AB9B454B72B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2" creationId="{0B75AC27-93BB-B969-9ADD-386B262C9408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3" creationId="{EA69A5AC-ED64-20BF-0BFC-B50A12C8FE53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4" creationId="{73CBDBB0-B34A-1392-D220-E52DE1C6C2AE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5" creationId="{82E50798-3B5D-1EFC-A354-F58183A9BA26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6" creationId="{1DFACD5B-8F72-E1F5-6DF5-B51F1AEC6357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7" creationId="{69B408F7-F867-246E-5DA6-4D60976F6587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8" creationId="{975C83C1-8182-8234-FD2C-6E56E99CBBE7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9" creationId="{3257EBE7-D4B0-84C5-82EF-08AF6F3F80D0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0" creationId="{92957B0B-F39E-770B-B177-72A1BE0E1161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1" creationId="{8907D9EF-13A9-C337-7E51-D8AA77C1A889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2" creationId="{EF8441F9-7C76-AB34-4A37-9FF7A84037E3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3" creationId="{DD417259-DFD0-C6F8-3869-A235F1AF4715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4" creationId="{F2EF0341-43D5-073A-AB68-1FD5CFC72C56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5" creationId="{CFC77519-4E77-4A3E-6A2D-DE1891BA439E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6" creationId="{D0AB3F6A-62E2-6DA4-026D-A75CCA5E26A3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7" creationId="{8D6D2C99-9079-7925-3737-EE1B098E15F5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8" creationId="{81360F1F-6BCC-21CD-A58B-A8D24B3F33A4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9" creationId="{9F6C52D6-FE37-BDEB-359A-67F24B9B921E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60" creationId="{3C6E5CA9-D3FD-19B7-83DE-9C54FCCEFC96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61" creationId="{72D34329-7030-92C2-2C6C-AF9B1D63DC66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62" creationId="{CC535328-60D2-B9E9-47AD-D6D223DC2443}"/>
          </ac:spMkLst>
        </pc:spChg>
        <pc:grpChg chg="add mod topLvl">
          <ac:chgData name="Ryan Knobel" userId="dc86dbbb8969adbe" providerId="LiveId" clId="{5B6AC26B-6BBE-4FAD-B09D-49AB4B423F68}" dt="2024-07-09T18:43:17.264" v="1181" actId="164"/>
          <ac:grpSpMkLst>
            <pc:docMk/>
            <pc:sldMk cId="3797339640" sldId="379"/>
            <ac:grpSpMk id="3" creationId="{3A977FEB-713F-968B-1271-8A25749B9D05}"/>
          </ac:grpSpMkLst>
        </pc:grpChg>
        <pc:grpChg chg="add mod">
          <ac:chgData name="Ryan Knobel" userId="dc86dbbb8969adbe" providerId="LiveId" clId="{5B6AC26B-6BBE-4FAD-B09D-49AB4B423F68}" dt="2024-07-09T04:14:46.175" v="836" actId="1076"/>
          <ac:grpSpMkLst>
            <pc:docMk/>
            <pc:sldMk cId="3797339640" sldId="379"/>
            <ac:grpSpMk id="4" creationId="{4567C231-44F7-4E1D-B0EF-3FB72CC2E066}"/>
          </ac:grpSpMkLst>
        </pc:grpChg>
        <pc:grpChg chg="add del mod">
          <ac:chgData name="Ryan Knobel" userId="dc86dbbb8969adbe" providerId="LiveId" clId="{5B6AC26B-6BBE-4FAD-B09D-49AB4B423F68}" dt="2024-07-09T18:37:32.259" v="1122" actId="165"/>
          <ac:grpSpMkLst>
            <pc:docMk/>
            <pc:sldMk cId="3797339640" sldId="379"/>
            <ac:grpSpMk id="12" creationId="{0F6BC0DC-B8D2-FCD6-5E70-EC8D177B8752}"/>
          </ac:grpSpMkLst>
        </pc:grpChg>
        <pc:grpChg chg="del mod topLvl">
          <ac:chgData name="Ryan Knobel" userId="dc86dbbb8969adbe" providerId="LiveId" clId="{5B6AC26B-6BBE-4FAD-B09D-49AB4B423F68}" dt="2024-07-09T18:37:40.049" v="1123" actId="165"/>
          <ac:grpSpMkLst>
            <pc:docMk/>
            <pc:sldMk cId="3797339640" sldId="379"/>
            <ac:grpSpMk id="13" creationId="{83B0ADCF-3A52-2336-1AAC-1033B2584C6B}"/>
          </ac:grpSpMkLst>
        </pc:grpChg>
        <pc:grpChg chg="del mod topLvl">
          <ac:chgData name="Ryan Knobel" userId="dc86dbbb8969adbe" providerId="LiveId" clId="{5B6AC26B-6BBE-4FAD-B09D-49AB4B423F68}" dt="2024-07-09T18:37:40.049" v="1123" actId="165"/>
          <ac:grpSpMkLst>
            <pc:docMk/>
            <pc:sldMk cId="3797339640" sldId="379"/>
            <ac:grpSpMk id="14" creationId="{0D92871C-EC8F-5AD9-FBDD-B822BA1A513E}"/>
          </ac:grpSpMkLst>
        </pc:grpChg>
        <pc:grpChg chg="del mod topLvl">
          <ac:chgData name="Ryan Knobel" userId="dc86dbbb8969adbe" providerId="LiveId" clId="{5B6AC26B-6BBE-4FAD-B09D-49AB4B423F68}" dt="2024-07-09T18:37:40.049" v="1123" actId="165"/>
          <ac:grpSpMkLst>
            <pc:docMk/>
            <pc:sldMk cId="3797339640" sldId="379"/>
            <ac:grpSpMk id="15" creationId="{11141E57-BB61-7EC2-AA22-BD37AEC2A933}"/>
          </ac:grpSpMkLst>
        </pc:grpChg>
        <pc:grpChg chg="del mod topLvl">
          <ac:chgData name="Ryan Knobel" userId="dc86dbbb8969adbe" providerId="LiveId" clId="{5B6AC26B-6BBE-4FAD-B09D-49AB4B423F68}" dt="2024-07-09T18:37:40.049" v="1123" actId="165"/>
          <ac:grpSpMkLst>
            <pc:docMk/>
            <pc:sldMk cId="3797339640" sldId="379"/>
            <ac:grpSpMk id="16" creationId="{CD367504-FB4E-6E6B-D9BB-7F899A568421}"/>
          </ac:grpSpMkLst>
        </pc:grpChg>
        <pc:grpChg chg="del mod topLvl">
          <ac:chgData name="Ryan Knobel" userId="dc86dbbb8969adbe" providerId="LiveId" clId="{5B6AC26B-6BBE-4FAD-B09D-49AB4B423F68}" dt="2024-07-09T18:37:40.049" v="1123" actId="165"/>
          <ac:grpSpMkLst>
            <pc:docMk/>
            <pc:sldMk cId="3797339640" sldId="379"/>
            <ac:grpSpMk id="17" creationId="{85601C66-0976-CE88-29C8-6B794A7625A3}"/>
          </ac:grpSpMkLst>
        </pc:grpChg>
        <pc:grpChg chg="del mod topLvl">
          <ac:chgData name="Ryan Knobel" userId="dc86dbbb8969adbe" providerId="LiveId" clId="{5B6AC26B-6BBE-4FAD-B09D-49AB4B423F68}" dt="2024-07-09T18:37:40.049" v="1123" actId="165"/>
          <ac:grpSpMkLst>
            <pc:docMk/>
            <pc:sldMk cId="3797339640" sldId="379"/>
            <ac:grpSpMk id="18" creationId="{140558C5-6C00-4404-63C1-CF7F5CC553DC}"/>
          </ac:grpSpMkLst>
        </pc:grpChg>
        <pc:grpChg chg="del mod topLvl">
          <ac:chgData name="Ryan Knobel" userId="dc86dbbb8969adbe" providerId="LiveId" clId="{5B6AC26B-6BBE-4FAD-B09D-49AB4B423F68}" dt="2024-07-09T18:37:40.049" v="1123" actId="165"/>
          <ac:grpSpMkLst>
            <pc:docMk/>
            <pc:sldMk cId="3797339640" sldId="379"/>
            <ac:grpSpMk id="19" creationId="{1DF44EB1-3A2B-F885-5BFC-82C200198A86}"/>
          </ac:grpSpMkLst>
        </pc:grpChg>
        <pc:grpChg chg="add mod">
          <ac:chgData name="Ryan Knobel" userId="dc86dbbb8969adbe" providerId="LiveId" clId="{5B6AC26B-6BBE-4FAD-B09D-49AB4B423F68}" dt="2024-07-09T04:13:28.087" v="825" actId="164"/>
          <ac:grpSpMkLst>
            <pc:docMk/>
            <pc:sldMk cId="3797339640" sldId="379"/>
            <ac:grpSpMk id="69" creationId="{ED254891-84A2-809A-EF4F-599A0A55E212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70" creationId="{B1C8158E-B1CC-A43D-11C5-F741BE9803EF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71" creationId="{FBB7C7D4-8195-54AC-292F-A91956C6E48E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72" creationId="{243054F2-4D8D-7A28-C6B3-D227A32BDCD8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73" creationId="{517FEFFC-855A-0ACA-F4EF-9DA79C53062D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74" creationId="{75A16F41-CC75-BBA5-C24D-1A213727B667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75" creationId="{89B73947-618F-0434-F4AB-75A232B7B6B1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76" creationId="{630EDCFB-99F8-B521-647A-9521DF6CD8AB}"/>
          </ac:grpSpMkLst>
        </pc:grpChg>
        <pc:grpChg chg="add mod">
          <ac:chgData name="Ryan Knobel" userId="dc86dbbb8969adbe" providerId="LiveId" clId="{5B6AC26B-6BBE-4FAD-B09D-49AB4B423F68}" dt="2024-07-09T04:13:28.087" v="825" actId="164"/>
          <ac:grpSpMkLst>
            <pc:docMk/>
            <pc:sldMk cId="3797339640" sldId="379"/>
            <ac:grpSpMk id="126" creationId="{77F15C13-F03A-E066-CD2C-2AC16C719A46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27" creationId="{AA4C629C-CFB2-0E5E-F29F-F8A341077D34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28" creationId="{A269EB02-2269-0CEF-9D5F-1E5EEA350CBD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29" creationId="{9DABF52D-8C66-3AC5-7E5D-26556248BA0B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30" creationId="{111CBFA1-A725-EBF9-DEA2-EAED33AAF03E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31" creationId="{99DF5232-5F51-86D1-EFC0-91B42AD22F7D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32" creationId="{4BC14740-7C23-3A85-3E43-407C7D88EC73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33" creationId="{F12CF429-306C-BA0F-0D4F-9127F58D502C}"/>
          </ac:grpSpMkLst>
        </pc:grpChg>
        <pc:grpChg chg="add mod">
          <ac:chgData name="Ryan Knobel" userId="dc86dbbb8969adbe" providerId="LiveId" clId="{5B6AC26B-6BBE-4FAD-B09D-49AB4B423F68}" dt="2024-07-09T04:13:28.087" v="825" actId="164"/>
          <ac:grpSpMkLst>
            <pc:docMk/>
            <pc:sldMk cId="3797339640" sldId="379"/>
            <ac:grpSpMk id="183" creationId="{554A85F0-1AFB-D471-0B0D-C72DBECFB8A2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84" creationId="{B5360BED-3383-79E5-31FF-B146A3BCE7F8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85" creationId="{98CB7C7E-9E93-8F85-CC07-C0483BFF0FCC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86" creationId="{C0412B00-AD31-FD2C-A651-284FE1DF2EAC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87" creationId="{608211B8-23BA-55F5-8CF5-56DA32F80961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88" creationId="{2152AA06-EAD3-F254-60B2-2B0052EED345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89" creationId="{FC3E0AAB-F722-96B5-A085-7B062846EE96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90" creationId="{98BE0A06-5185-29A9-4E8A-9F87E311BF17}"/>
          </ac:grpSpMkLst>
        </pc:grpChg>
        <pc:grpChg chg="add mod">
          <ac:chgData name="Ryan Knobel" userId="dc86dbbb8969adbe" providerId="LiveId" clId="{5B6AC26B-6BBE-4FAD-B09D-49AB4B423F68}" dt="2024-07-09T04:13:28.087" v="825" actId="164"/>
          <ac:grpSpMkLst>
            <pc:docMk/>
            <pc:sldMk cId="3797339640" sldId="379"/>
            <ac:grpSpMk id="240" creationId="{6DA0BA2F-34BD-5798-1020-065E1995E53D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41" creationId="{1D399D2A-C8FB-C858-1D21-8F14C97D2A22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42" creationId="{FEA40EEC-6BF1-2AA0-F2CC-10FB0A7EA800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43" creationId="{E1122750-4DB9-E241-98B7-A536383C6240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44" creationId="{C8EF5987-1C7E-C5DC-2D26-5567AA9F49C7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45" creationId="{2A2D3DF1-1F4D-059D-89F3-A3DF9BC1E6B5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46" creationId="{7C0B409D-FAB0-E962-2528-E73C5ABFC861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47" creationId="{527D283D-9BDA-11CE-151A-D3941813873C}"/>
          </ac:grpSpMkLst>
        </pc:grpChg>
        <pc:grpChg chg="add mod">
          <ac:chgData name="Ryan Knobel" userId="dc86dbbb8969adbe" providerId="LiveId" clId="{5B6AC26B-6BBE-4FAD-B09D-49AB4B423F68}" dt="2024-07-09T04:13:28.087" v="825" actId="164"/>
          <ac:grpSpMkLst>
            <pc:docMk/>
            <pc:sldMk cId="3797339640" sldId="379"/>
            <ac:grpSpMk id="297" creationId="{60064AAD-7A77-BB4D-C5B9-D14B212A30A2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98" creationId="{741AAC02-5B01-4550-F704-C3547F9090DB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99" creationId="{E2C623A9-31B2-377E-ECFB-001562AAF461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00" creationId="{C40F9A56-EF13-E2A0-E209-06FE876B7102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01" creationId="{9C8FC93C-6C64-F404-54BC-4B464F2A8F69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02" creationId="{5FCE33DD-501D-2D67-6EC0-4243EB6ED02F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03" creationId="{5386F6ED-1467-F86F-FE18-E9BFD0B36B87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04" creationId="{7A32304D-C755-D0ED-9273-D117B4E8B4B3}"/>
          </ac:grpSpMkLst>
        </pc:grpChg>
        <pc:grpChg chg="add mod">
          <ac:chgData name="Ryan Knobel" userId="dc86dbbb8969adbe" providerId="LiveId" clId="{5B6AC26B-6BBE-4FAD-B09D-49AB4B423F68}" dt="2024-07-09T04:13:28.087" v="825" actId="164"/>
          <ac:grpSpMkLst>
            <pc:docMk/>
            <pc:sldMk cId="3797339640" sldId="379"/>
            <ac:grpSpMk id="354" creationId="{A8218EF1-06DB-E23E-62B1-BEA732381F2C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55" creationId="{25DA3D96-211A-AF45-4E03-D956D6CBAE3F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56" creationId="{52AEFF63-BE34-1139-A7AF-A1BBD218B3D4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57" creationId="{586D4B68-B512-9344-C2B4-960059CA59BF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58" creationId="{4AF900B6-A36B-A7FF-2F59-998375FD3F4D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59" creationId="{319406C7-5BA1-05A6-DEC7-AC6DCC6546AA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60" creationId="{17871656-B411-36FB-9C30-2BDFC5A28CF5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61" creationId="{9D21859E-8E8B-A723-1B64-DEEF9A2FB85B}"/>
          </ac:grpSpMkLst>
        </pc:grpChg>
        <pc:grpChg chg="add mod">
          <ac:chgData name="Ryan Knobel" userId="dc86dbbb8969adbe" providerId="LiveId" clId="{5B6AC26B-6BBE-4FAD-B09D-49AB4B423F68}" dt="2024-07-09T04:13:28.087" v="825" actId="164"/>
          <ac:grpSpMkLst>
            <pc:docMk/>
            <pc:sldMk cId="3797339640" sldId="379"/>
            <ac:grpSpMk id="411" creationId="{5B0DDD1F-1044-38A5-B5FE-CA1A5422F165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412" creationId="{A41E4429-5E17-5BF5-8EC4-A0B13FCF060F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413" creationId="{33EA0E02-2191-13D4-2346-455B0AC932B7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414" creationId="{FE26865A-3C02-BBF8-88E0-4889FB6E1778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415" creationId="{6A0D6AA7-89D0-256F-1487-5B9CB2B59DB6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416" creationId="{0AE8ACAE-5534-C415-4DF6-BAF9F9341390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417" creationId="{89EC656F-3AF3-01E1-8B9D-60B4E833E615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418" creationId="{77689162-508B-9E75-F0F7-E343E3638D4D}"/>
          </ac:grpSpMkLst>
        </pc:grpChg>
        <pc:grpChg chg="add mod">
          <ac:chgData name="Ryan Knobel" userId="dc86dbbb8969adbe" providerId="LiveId" clId="{5B6AC26B-6BBE-4FAD-B09D-49AB4B423F68}" dt="2024-07-09T04:14:24.628" v="834" actId="1076"/>
          <ac:grpSpMkLst>
            <pc:docMk/>
            <pc:sldMk cId="3797339640" sldId="379"/>
            <ac:grpSpMk id="468" creationId="{9A5E7842-7C8A-913F-70D5-895AF8D06ABB}"/>
          </ac:grpSpMkLst>
        </pc:grpChg>
        <pc:grpChg chg="add del mod topLvl">
          <ac:chgData name="Ryan Knobel" userId="dc86dbbb8969adbe" providerId="LiveId" clId="{5B6AC26B-6BBE-4FAD-B09D-49AB4B423F68}" dt="2024-07-09T18:42:31.339" v="1172" actId="165"/>
          <ac:grpSpMkLst>
            <pc:docMk/>
            <pc:sldMk cId="3797339640" sldId="379"/>
            <ac:grpSpMk id="480" creationId="{D9E650BF-1E3A-EEB6-0F5F-61DDE26264B4}"/>
          </ac:grpSpMkLst>
        </pc:grpChg>
        <pc:grpChg chg="add mod topLvl">
          <ac:chgData name="Ryan Knobel" userId="dc86dbbb8969adbe" providerId="LiveId" clId="{5B6AC26B-6BBE-4FAD-B09D-49AB4B423F68}" dt="2024-07-09T18:43:17.264" v="1181" actId="164"/>
          <ac:grpSpMkLst>
            <pc:docMk/>
            <pc:sldMk cId="3797339640" sldId="379"/>
            <ac:grpSpMk id="488" creationId="{49D43650-C041-8021-E3D1-5C2D5C942C6A}"/>
          </ac:grpSpMkLst>
        </pc:grpChg>
        <pc:grpChg chg="add del mod topLvl">
          <ac:chgData name="Ryan Knobel" userId="dc86dbbb8969adbe" providerId="LiveId" clId="{5B6AC26B-6BBE-4FAD-B09D-49AB4B423F68}" dt="2024-07-09T18:42:01.230" v="1170" actId="478"/>
          <ac:grpSpMkLst>
            <pc:docMk/>
            <pc:sldMk cId="3797339640" sldId="379"/>
            <ac:grpSpMk id="496" creationId="{BC0BB51A-94BC-67C2-62B4-515094020C27}"/>
          </ac:grpSpMkLst>
        </pc:grpChg>
        <pc:grpChg chg="add del mod">
          <ac:chgData name="Ryan Knobel" userId="dc86dbbb8969adbe" providerId="LiveId" clId="{5B6AC26B-6BBE-4FAD-B09D-49AB4B423F68}" dt="2024-07-09T18:40:39.121" v="1152" actId="478"/>
          <ac:grpSpMkLst>
            <pc:docMk/>
            <pc:sldMk cId="3797339640" sldId="379"/>
            <ac:grpSpMk id="504" creationId="{FF6F1667-F9AB-4F08-AF34-136AF94A92D3}"/>
          </ac:grpSpMkLst>
        </pc:grpChg>
        <pc:grpChg chg="add del mod">
          <ac:chgData name="Ryan Knobel" userId="dc86dbbb8969adbe" providerId="LiveId" clId="{5B6AC26B-6BBE-4FAD-B09D-49AB4B423F68}" dt="2024-07-09T18:41:03.057" v="1159" actId="478"/>
          <ac:grpSpMkLst>
            <pc:docMk/>
            <pc:sldMk cId="3797339640" sldId="379"/>
            <ac:grpSpMk id="512" creationId="{9D0D4193-EFE1-6F56-3068-FE7ECF0CE685}"/>
          </ac:grpSpMkLst>
        </pc:grpChg>
        <pc:grpChg chg="add del mod">
          <ac:chgData name="Ryan Knobel" userId="dc86dbbb8969adbe" providerId="LiveId" clId="{5B6AC26B-6BBE-4FAD-B09D-49AB4B423F68}" dt="2024-07-09T18:41:05.178" v="1160" actId="478"/>
          <ac:grpSpMkLst>
            <pc:docMk/>
            <pc:sldMk cId="3797339640" sldId="379"/>
            <ac:grpSpMk id="520" creationId="{F131EAE8-26E7-4E68-7A3E-046D8A7F89E8}"/>
          </ac:grpSpMkLst>
        </pc:grpChg>
        <pc:grpChg chg="add del mod">
          <ac:chgData name="Ryan Knobel" userId="dc86dbbb8969adbe" providerId="LiveId" clId="{5B6AC26B-6BBE-4FAD-B09D-49AB4B423F68}" dt="2024-07-09T18:41:21.843" v="1162" actId="165"/>
          <ac:grpSpMkLst>
            <pc:docMk/>
            <pc:sldMk cId="3797339640" sldId="379"/>
            <ac:grpSpMk id="528" creationId="{E869A969-BC7A-89C5-1194-EE8531212EF8}"/>
          </ac:grpSpMkLst>
        </pc:grpChg>
        <pc:grpChg chg="add del mod">
          <ac:chgData name="Ryan Knobel" userId="dc86dbbb8969adbe" providerId="LiveId" clId="{5B6AC26B-6BBE-4FAD-B09D-49AB4B423F68}" dt="2024-07-09T18:41:59.239" v="1169" actId="165"/>
          <ac:grpSpMkLst>
            <pc:docMk/>
            <pc:sldMk cId="3797339640" sldId="379"/>
            <ac:grpSpMk id="529" creationId="{5810DF26-366D-4D2D-DDE5-8AE185336B0D}"/>
          </ac:grpSpMkLst>
        </pc:grpChg>
        <pc:grpChg chg="add mod">
          <ac:chgData name="Ryan Knobel" userId="dc86dbbb8969adbe" providerId="LiveId" clId="{5B6AC26B-6BBE-4FAD-B09D-49AB4B423F68}" dt="2024-07-09T18:43:17.264" v="1181" actId="164"/>
          <ac:grpSpMkLst>
            <pc:docMk/>
            <pc:sldMk cId="3797339640" sldId="379"/>
            <ac:grpSpMk id="530" creationId="{AE05138F-B1B8-445F-9F21-24AB55B3B02A}"/>
          </ac:grpSpMkLst>
        </pc:grpChg>
        <pc:grpChg chg="mod">
          <ac:chgData name="Ryan Knobel" userId="dc86dbbb8969adbe" providerId="LiveId" clId="{5B6AC26B-6BBE-4FAD-B09D-49AB4B423F68}" dt="2024-07-09T18:41:48.987" v="1166"/>
          <ac:grpSpMkLst>
            <pc:docMk/>
            <pc:sldMk cId="3797339640" sldId="379"/>
            <ac:grpSpMk id="531" creationId="{A53820AF-D8E7-FF6B-2B82-DC971A95134A}"/>
          </ac:grpSpMkLst>
        </pc:grpChg>
        <pc:grpChg chg="mod">
          <ac:chgData name="Ryan Knobel" userId="dc86dbbb8969adbe" providerId="LiveId" clId="{5B6AC26B-6BBE-4FAD-B09D-49AB4B423F68}" dt="2024-07-09T18:41:48.987" v="1166"/>
          <ac:grpSpMkLst>
            <pc:docMk/>
            <pc:sldMk cId="3797339640" sldId="379"/>
            <ac:grpSpMk id="532" creationId="{23B25D7C-339F-A196-5BD3-F550C45C81AE}"/>
          </ac:grpSpMkLst>
        </pc:grpChg>
        <pc:grpChg chg="mod">
          <ac:chgData name="Ryan Knobel" userId="dc86dbbb8969adbe" providerId="LiveId" clId="{5B6AC26B-6BBE-4FAD-B09D-49AB4B423F68}" dt="2024-07-09T18:41:48.987" v="1166"/>
          <ac:grpSpMkLst>
            <pc:docMk/>
            <pc:sldMk cId="3797339640" sldId="379"/>
            <ac:grpSpMk id="533" creationId="{89E7ECC3-7EAA-F2F3-DE11-410128DE8D98}"/>
          </ac:grpSpMkLst>
        </pc:grpChg>
        <pc:grpChg chg="mod">
          <ac:chgData name="Ryan Knobel" userId="dc86dbbb8969adbe" providerId="LiveId" clId="{5B6AC26B-6BBE-4FAD-B09D-49AB4B423F68}" dt="2024-07-09T18:41:48.987" v="1166"/>
          <ac:grpSpMkLst>
            <pc:docMk/>
            <pc:sldMk cId="3797339640" sldId="379"/>
            <ac:grpSpMk id="534" creationId="{A12E43A3-9DD0-A70A-6D58-3FADE4A11CBD}"/>
          </ac:grpSpMkLst>
        </pc:grpChg>
        <pc:grpChg chg="add mod">
          <ac:chgData name="Ryan Knobel" userId="dc86dbbb8969adbe" providerId="LiveId" clId="{5B6AC26B-6BBE-4FAD-B09D-49AB4B423F68}" dt="2024-07-09T18:43:17.264" v="1181" actId="164"/>
          <ac:grpSpMkLst>
            <pc:docMk/>
            <pc:sldMk cId="3797339640" sldId="379"/>
            <ac:grpSpMk id="563" creationId="{1FB61FA3-D16C-7983-3D06-44BD73EC5220}"/>
          </ac:grpSpMkLst>
        </pc:grpChg>
      </pc:sldChg>
      <pc:sldChg chg="delSp modSp add mod">
        <pc:chgData name="Ryan Knobel" userId="dc86dbbb8969adbe" providerId="LiveId" clId="{5B6AC26B-6BBE-4FAD-B09D-49AB4B423F68}" dt="2024-07-09T18:04:02.201" v="950" actId="207"/>
        <pc:sldMkLst>
          <pc:docMk/>
          <pc:sldMk cId="3881370448" sldId="380"/>
        </pc:sldMkLst>
        <pc:spChg chg="mod">
          <ac:chgData name="Ryan Knobel" userId="dc86dbbb8969adbe" providerId="LiveId" clId="{5B6AC26B-6BBE-4FAD-B09D-49AB4B423F68}" dt="2024-07-09T18:04:02.201" v="950" actId="207"/>
          <ac:spMkLst>
            <pc:docMk/>
            <pc:sldMk cId="3881370448" sldId="380"/>
            <ac:spMk id="4" creationId="{640B79BF-9330-DA16-1FD4-025F943273E5}"/>
          </ac:spMkLst>
        </pc:spChg>
        <pc:spChg chg="mod">
          <ac:chgData name="Ryan Knobel" userId="dc86dbbb8969adbe" providerId="LiveId" clId="{5B6AC26B-6BBE-4FAD-B09D-49AB4B423F68}" dt="2024-07-09T18:04:02.201" v="950" actId="207"/>
          <ac:spMkLst>
            <pc:docMk/>
            <pc:sldMk cId="3881370448" sldId="380"/>
            <ac:spMk id="5" creationId="{D5F39EBA-9DF9-649C-93C3-091C81CC968C}"/>
          </ac:spMkLst>
        </pc:spChg>
        <pc:spChg chg="mod">
          <ac:chgData name="Ryan Knobel" userId="dc86dbbb8969adbe" providerId="LiveId" clId="{5B6AC26B-6BBE-4FAD-B09D-49AB4B423F68}" dt="2024-07-09T18:04:02.201" v="950" actId="207"/>
          <ac:spMkLst>
            <pc:docMk/>
            <pc:sldMk cId="3881370448" sldId="380"/>
            <ac:spMk id="6" creationId="{BDFE1EB7-6A04-76B3-942D-060E4FBF6C31}"/>
          </ac:spMkLst>
        </pc:spChg>
        <pc:spChg chg="mod">
          <ac:chgData name="Ryan Knobel" userId="dc86dbbb8969adbe" providerId="LiveId" clId="{5B6AC26B-6BBE-4FAD-B09D-49AB4B423F68}" dt="2024-07-09T18:04:02.201" v="950" actId="207"/>
          <ac:spMkLst>
            <pc:docMk/>
            <pc:sldMk cId="3881370448" sldId="380"/>
            <ac:spMk id="7" creationId="{5B0B4C08-B155-1FF1-D7CF-654B3590650C}"/>
          </ac:spMkLst>
        </pc:spChg>
        <pc:spChg chg="mod">
          <ac:chgData name="Ryan Knobel" userId="dc86dbbb8969adbe" providerId="LiveId" clId="{5B6AC26B-6BBE-4FAD-B09D-49AB4B423F68}" dt="2024-07-09T18:04:02.201" v="950" actId="207"/>
          <ac:spMkLst>
            <pc:docMk/>
            <pc:sldMk cId="3881370448" sldId="380"/>
            <ac:spMk id="8" creationId="{1D364645-C5AC-EF8B-857A-52B8A5FD48D8}"/>
          </ac:spMkLst>
        </pc:spChg>
        <pc:spChg chg="mod">
          <ac:chgData name="Ryan Knobel" userId="dc86dbbb8969adbe" providerId="LiveId" clId="{5B6AC26B-6BBE-4FAD-B09D-49AB4B423F68}" dt="2024-07-09T18:04:02.201" v="950" actId="207"/>
          <ac:spMkLst>
            <pc:docMk/>
            <pc:sldMk cId="3881370448" sldId="380"/>
            <ac:spMk id="9" creationId="{E8C13FD8-27E5-41A1-C7B5-21F091321630}"/>
          </ac:spMkLst>
        </pc:spChg>
        <pc:spChg chg="mod">
          <ac:chgData name="Ryan Knobel" userId="dc86dbbb8969adbe" providerId="LiveId" clId="{5B6AC26B-6BBE-4FAD-B09D-49AB4B423F68}" dt="2024-07-09T18:04:02.201" v="950" actId="207"/>
          <ac:spMkLst>
            <pc:docMk/>
            <pc:sldMk cId="3881370448" sldId="380"/>
            <ac:spMk id="10" creationId="{D644F50C-3CC5-07DE-DD05-02BA969C189A}"/>
          </ac:spMkLst>
        </pc:spChg>
        <pc:spChg chg="del">
          <ac:chgData name="Ryan Knobel" userId="dc86dbbb8969adbe" providerId="LiveId" clId="{5B6AC26B-6BBE-4FAD-B09D-49AB4B423F68}" dt="2024-07-09T18:03:51.104" v="949" actId="478"/>
          <ac:spMkLst>
            <pc:docMk/>
            <pc:sldMk cId="3881370448" sldId="380"/>
            <ac:spMk id="12" creationId="{7E1D5B08-0B77-52AA-3475-B347A0A90A3F}"/>
          </ac:spMkLst>
        </pc:spChg>
        <pc:spChg chg="del">
          <ac:chgData name="Ryan Knobel" userId="dc86dbbb8969adbe" providerId="LiveId" clId="{5B6AC26B-6BBE-4FAD-B09D-49AB4B423F68}" dt="2024-07-09T18:03:51.104" v="949" actId="478"/>
          <ac:spMkLst>
            <pc:docMk/>
            <pc:sldMk cId="3881370448" sldId="380"/>
            <ac:spMk id="13" creationId="{376C93D6-3507-AD53-0223-2E187A604D05}"/>
          </ac:spMkLst>
        </pc:spChg>
        <pc:spChg chg="del">
          <ac:chgData name="Ryan Knobel" userId="dc86dbbb8969adbe" providerId="LiveId" clId="{5B6AC26B-6BBE-4FAD-B09D-49AB4B423F68}" dt="2024-07-09T18:03:51.104" v="949" actId="478"/>
          <ac:spMkLst>
            <pc:docMk/>
            <pc:sldMk cId="3881370448" sldId="380"/>
            <ac:spMk id="14" creationId="{260255A7-7CA7-0EC0-B46C-1F43EB869F34}"/>
          </ac:spMkLst>
        </pc:spChg>
        <pc:spChg chg="del">
          <ac:chgData name="Ryan Knobel" userId="dc86dbbb8969adbe" providerId="LiveId" clId="{5B6AC26B-6BBE-4FAD-B09D-49AB4B423F68}" dt="2024-07-09T18:03:51.104" v="949" actId="478"/>
          <ac:spMkLst>
            <pc:docMk/>
            <pc:sldMk cId="3881370448" sldId="380"/>
            <ac:spMk id="15" creationId="{47196C85-C25B-7053-D53A-6CC326220745}"/>
          </ac:spMkLst>
        </pc:spChg>
        <pc:spChg chg="del">
          <ac:chgData name="Ryan Knobel" userId="dc86dbbb8969adbe" providerId="LiveId" clId="{5B6AC26B-6BBE-4FAD-B09D-49AB4B423F68}" dt="2024-07-09T18:03:51.104" v="949" actId="478"/>
          <ac:spMkLst>
            <pc:docMk/>
            <pc:sldMk cId="3881370448" sldId="380"/>
            <ac:spMk id="16" creationId="{AF5BA6C5-6117-85AE-B8C8-8577B3543314}"/>
          </ac:spMkLst>
        </pc:spChg>
        <pc:spChg chg="del">
          <ac:chgData name="Ryan Knobel" userId="dc86dbbb8969adbe" providerId="LiveId" clId="{5B6AC26B-6BBE-4FAD-B09D-49AB4B423F68}" dt="2024-07-09T18:03:51.104" v="949" actId="478"/>
          <ac:spMkLst>
            <pc:docMk/>
            <pc:sldMk cId="3881370448" sldId="380"/>
            <ac:spMk id="17" creationId="{5C478904-771B-AC00-5FFF-A940FA90FE70}"/>
          </ac:spMkLst>
        </pc:spChg>
        <pc:spChg chg="del">
          <ac:chgData name="Ryan Knobel" userId="dc86dbbb8969adbe" providerId="LiveId" clId="{5B6AC26B-6BBE-4FAD-B09D-49AB4B423F68}" dt="2024-07-09T18:03:51.104" v="949" actId="478"/>
          <ac:spMkLst>
            <pc:docMk/>
            <pc:sldMk cId="3881370448" sldId="380"/>
            <ac:spMk id="21" creationId="{B80109D9-974B-E8A1-F787-8F124CF2D914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43" creationId="{0A703AB8-624C-6D1A-6DDB-786E7E1A5D3D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44" creationId="{F975A387-D9C1-294C-50FE-92871CA2D3A3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45" creationId="{070D5E62-6823-A417-D389-3909553105D5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46" creationId="{466A02E3-A29F-3728-7173-56F800D8D26C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47" creationId="{AE7B95AA-6498-AE85-DF19-57901E3E7386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48" creationId="{304D0EDC-6185-9FBD-329D-84DA0045BD15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49" creationId="{5E27581D-3D36-B923-4530-188206E2DE6E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1" creationId="{8C2A79B3-AD5C-C3F4-3856-3B96CAAD64CD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2" creationId="{583BF0DA-B0EE-715F-7C7C-5B5F1103BE3F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3" creationId="{86665C91-4EC4-0374-FFCA-C92032884706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4" creationId="{AC69966C-AB0B-89A7-DB3A-F13B1C3D51D8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5" creationId="{211E5507-032C-6CBF-48F3-56823C6E9055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6" creationId="{5803775D-CE74-5A09-7E73-69BDE218610A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7" creationId="{7728C732-D88B-8273-0AEE-F2D51CEE782E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9" creationId="{B7AB214B-984B-15F9-2716-5AE79810F095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0" creationId="{AF1D558B-D51E-8B43-1294-665278FCB437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1" creationId="{8F8704DD-14B5-2CEC-50E6-5F1E671D4288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2" creationId="{A633C15F-9B57-CDFF-62B0-0F686CCD0E45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3" creationId="{6271E733-F60E-FB63-599A-9AF47A929654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4" creationId="{38D56577-0E00-1A40-1254-9BEA527D8948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5" creationId="{8547F528-C339-D1D7-5D0D-FDB037261DC7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7" creationId="{FDD5AB0C-35B9-F83D-D6D1-6AA87705672B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8" creationId="{F9CEFE9F-5E8C-3F40-53C6-5930F8E674F2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9" creationId="{4168411F-6B4A-EE4A-44E3-E83B630B41C1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70" creationId="{33370D6E-04D3-E46D-67B0-4E58709FF565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71" creationId="{B34894A3-FA98-A97E-1D9E-B9F50C236979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72" creationId="{3ED442FB-DB26-9EF2-FEFB-99F52B5069A6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73" creationId="{D8D646A7-A66E-8997-984E-57699BE853D2}"/>
          </ac:spMkLst>
        </pc:spChg>
      </pc:sldChg>
      <pc:sldChg chg="addSp delSp modSp add mod">
        <pc:chgData name="Ryan Knobel" userId="dc86dbbb8969adbe" providerId="LiveId" clId="{5B6AC26B-6BBE-4FAD-B09D-49AB4B423F68}" dt="2024-07-09T18:04:57.634" v="958" actId="207"/>
        <pc:sldMkLst>
          <pc:docMk/>
          <pc:sldMk cId="95230933" sldId="381"/>
        </pc:sldMkLst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4" creationId="{640B79BF-9330-DA16-1FD4-025F943273E5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5" creationId="{D5F39EBA-9DF9-649C-93C3-091C81CC968C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6" creationId="{BDFE1EB7-6A04-76B3-942D-060E4FBF6C31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7" creationId="{5B0B4C08-B155-1FF1-D7CF-654B3590650C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8" creationId="{1D364645-C5AC-EF8B-857A-52B8A5FD48D8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9" creationId="{E8C13FD8-27E5-41A1-C7B5-21F091321630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10" creationId="{D644F50C-3CC5-07DE-DD05-02BA969C189A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11" creationId="{76547817-2EC1-4959-3AC8-3A3F10483B21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12" creationId="{815A62C1-039E-9E29-2832-DF7B4E63DB46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13" creationId="{EBFFF952-0205-9C1B-8A92-B700176BFE95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14" creationId="{797AE949-669A-3D0F-3A3D-54A75621F816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15" creationId="{13D2CCE2-B539-C1F7-C09B-F2CC83BD6548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16" creationId="{856BEB8C-8134-3294-61C6-986AE528F3FB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17" creationId="{BCDE760E-48CE-29A6-26DB-423126E3C5BA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22" creationId="{A928FAEF-F4D7-1768-E96A-20DC86653B6E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23" creationId="{26D7AD00-E084-3D79-ED02-DC314F93AD9B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24" creationId="{D42247A5-8B55-CE26-AEB1-A1F4808FFF68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25" creationId="{940C8838-CDEE-BF5D-8C7B-C333BB30C8C0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30" creationId="{3FA50EBB-E144-B1CA-0CFC-A977CE489D20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31" creationId="{1BE9E037-8F54-5BED-7F5D-FADC1BE2F701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32" creationId="{27B3A7BF-4C3B-38C9-5ABA-2313102787C6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33" creationId="{BE55D2D2-A290-40B9-B726-4FA145217353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34" creationId="{8CE3F956-1641-C2D2-BDC8-B0D39D8F0DEE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35" creationId="{6062E500-BFE5-80B6-945E-0E07F645DF64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36" creationId="{E360C02A-A345-51C1-3E96-F30002C314C1}"/>
          </ac:spMkLst>
        </pc:spChg>
        <pc:spChg chg="mod topLvl">
          <ac:chgData name="Ryan Knobel" userId="dc86dbbb8969adbe" providerId="LiveId" clId="{5B6AC26B-6BBE-4FAD-B09D-49AB4B423F68}" dt="2024-07-09T18:04:57.634" v="958" actId="207"/>
          <ac:spMkLst>
            <pc:docMk/>
            <pc:sldMk cId="95230933" sldId="381"/>
            <ac:spMk id="38" creationId="{FE370B19-306F-41B8-C469-1EFE94573C4C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39" creationId="{3DEC2FD5-8B13-5DC8-309B-C1235F48FFAB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40" creationId="{9198B44D-A074-F4FD-8794-8A309F27B88A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41" creationId="{F4A99776-D59E-A0AC-8339-2E9C766DFA5E}"/>
          </ac:spMkLst>
        </pc:spChg>
        <pc:spChg chg="mod topLvl">
          <ac:chgData name="Ryan Knobel" userId="dc86dbbb8969adbe" providerId="LiveId" clId="{5B6AC26B-6BBE-4FAD-B09D-49AB4B423F68}" dt="2024-07-09T18:04:57.634" v="958" actId="207"/>
          <ac:spMkLst>
            <pc:docMk/>
            <pc:sldMk cId="95230933" sldId="381"/>
            <ac:spMk id="42" creationId="{2C68C5EB-8072-2440-7A06-B5174ABDDF38}"/>
          </ac:spMkLst>
        </pc:spChg>
        <pc:spChg chg="mod topLvl">
          <ac:chgData name="Ryan Knobel" userId="dc86dbbb8969adbe" providerId="LiveId" clId="{5B6AC26B-6BBE-4FAD-B09D-49AB4B423F68}" dt="2024-07-09T18:04:57.634" v="958" actId="207"/>
          <ac:spMkLst>
            <pc:docMk/>
            <pc:sldMk cId="95230933" sldId="381"/>
            <ac:spMk id="43" creationId="{C1AD739E-DA6F-1382-650E-6AE67F20CB82}"/>
          </ac:spMkLst>
        </pc:spChg>
        <pc:spChg chg="mod topLvl">
          <ac:chgData name="Ryan Knobel" userId="dc86dbbb8969adbe" providerId="LiveId" clId="{5B6AC26B-6BBE-4FAD-B09D-49AB4B423F68}" dt="2024-07-09T18:04:57.634" v="958" actId="207"/>
          <ac:spMkLst>
            <pc:docMk/>
            <pc:sldMk cId="95230933" sldId="381"/>
            <ac:spMk id="44" creationId="{472B03DB-690F-7C06-BBC1-8AC5CE2542AE}"/>
          </ac:spMkLst>
        </pc:spChg>
        <pc:spChg chg="mod topLvl">
          <ac:chgData name="Ryan Knobel" userId="dc86dbbb8969adbe" providerId="LiveId" clId="{5B6AC26B-6BBE-4FAD-B09D-49AB4B423F68}" dt="2024-07-09T18:04:57.634" v="958" actId="207"/>
          <ac:spMkLst>
            <pc:docMk/>
            <pc:sldMk cId="95230933" sldId="381"/>
            <ac:spMk id="45" creationId="{A569D86D-70B7-CF89-7F57-FB59F42BF3EA}"/>
          </ac:spMkLst>
        </pc:spChg>
        <pc:spChg chg="mod topLvl">
          <ac:chgData name="Ryan Knobel" userId="dc86dbbb8969adbe" providerId="LiveId" clId="{5B6AC26B-6BBE-4FAD-B09D-49AB4B423F68}" dt="2024-07-09T18:04:57.634" v="958" actId="207"/>
          <ac:spMkLst>
            <pc:docMk/>
            <pc:sldMk cId="95230933" sldId="381"/>
            <ac:spMk id="46" creationId="{976744E1-0BB2-15FC-63FE-B0C30BA0C8E7}"/>
          </ac:spMkLst>
        </pc:spChg>
        <pc:spChg chg="mod topLvl">
          <ac:chgData name="Ryan Knobel" userId="dc86dbbb8969adbe" providerId="LiveId" clId="{5B6AC26B-6BBE-4FAD-B09D-49AB4B423F68}" dt="2024-07-09T18:04:57.634" v="958" actId="207"/>
          <ac:spMkLst>
            <pc:docMk/>
            <pc:sldMk cId="95230933" sldId="381"/>
            <ac:spMk id="47" creationId="{530E9A88-40AE-0DE5-368C-8797FB5A6671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49" creationId="{EA7F56E9-DA9B-65C4-58B5-CDEBF2ED0794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0" creationId="{F7B560EF-EBFF-7C7F-5A6F-67263AAB6B2D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1" creationId="{1CB1988C-66FE-35FA-1FF2-DA423AAF2346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2" creationId="{9E949D54-3020-7F34-51FC-F8F36E050560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3" creationId="{2CC19978-D6FA-CD69-9008-0529BB54FC36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4" creationId="{E96314E5-AEA8-B7AF-50B8-23B72F097B89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5" creationId="{1E88F2A2-19AD-835F-5646-191D315AC3EB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7" creationId="{6DB76F65-FEC5-3E32-4B7F-4AE4F3E32F12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8" creationId="{ED856EBE-3109-B9BF-D5F4-F008F8CB1592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9" creationId="{1D14D413-8306-9598-8D7A-FEDFFA830676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0" creationId="{4C4EB6CF-C7E3-2D7F-EFFE-D51AD44A8A70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1" creationId="{4CF05179-135C-1386-12EF-B417F87D6EE3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2" creationId="{89F96744-2AA7-3BA3-DB2A-3FAEF39FCE6A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3" creationId="{A7F0759E-216A-0BC7-0C6D-C3A92017E815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5" creationId="{B6EBA8E6-78F5-49A0-54E6-C4900725EF71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6" creationId="{6E2BD3FB-6094-14C9-A7B1-03DEACE33C3C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7" creationId="{81E4B820-D97D-19DE-E83A-3A0D3E412ACD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8" creationId="{01E1691C-FC39-51CC-46AD-849F89231224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9" creationId="{E8662C77-B03B-4037-485D-0BEB49E321C6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0" creationId="{1DEAEB91-F8B0-B8F4-21D4-7C2A3EF3E5C3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1" creationId="{63FFE2F6-F571-5CE0-7870-9897B8546C57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3" creationId="{68BBB68F-02D1-0338-C780-47B344D7C527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4" creationId="{6ADA8666-E34B-1509-10FD-0D274973C6D9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5" creationId="{66EFAFFE-8F5A-162C-A30B-5F10ED3FFFDE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6" creationId="{F49278D3-4928-BC06-703C-2B10DFCDD17A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7" creationId="{843EC095-5AA3-267C-BAA6-488493F92F62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8" creationId="{84E858C7-0CF7-0E0D-9C72-F7B1BF0547E4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9" creationId="{B70896FB-9521-82F4-0257-B804FA53B9F3}"/>
          </ac:spMkLst>
        </pc:spChg>
        <pc:grpChg chg="add del mod">
          <ac:chgData name="Ryan Knobel" userId="dc86dbbb8969adbe" providerId="LiveId" clId="{5B6AC26B-6BBE-4FAD-B09D-49AB4B423F68}" dt="2024-07-09T18:04:25.714" v="954" actId="165"/>
          <ac:grpSpMkLst>
            <pc:docMk/>
            <pc:sldMk cId="95230933" sldId="381"/>
            <ac:grpSpMk id="3" creationId="{149011F1-5C42-332B-2A5B-DD5E3C036871}"/>
          </ac:grpSpMkLst>
        </pc:grpChg>
        <pc:grpChg chg="add del mod">
          <ac:chgData name="Ryan Knobel" userId="dc86dbbb8969adbe" providerId="LiveId" clId="{5B6AC26B-6BBE-4FAD-B09D-49AB4B423F68}" dt="2024-07-09T18:04:25.714" v="954" actId="165"/>
          <ac:grpSpMkLst>
            <pc:docMk/>
            <pc:sldMk cId="95230933" sldId="381"/>
            <ac:grpSpMk id="21" creationId="{8A708003-9066-3162-BC62-953A03B931F2}"/>
          </ac:grpSpMkLst>
        </pc:grpChg>
        <pc:grpChg chg="add del mod">
          <ac:chgData name="Ryan Knobel" userId="dc86dbbb8969adbe" providerId="LiveId" clId="{5B6AC26B-6BBE-4FAD-B09D-49AB4B423F68}" dt="2024-07-09T18:04:25.714" v="954" actId="165"/>
          <ac:grpSpMkLst>
            <pc:docMk/>
            <pc:sldMk cId="95230933" sldId="381"/>
            <ac:grpSpMk id="37" creationId="{A7E63F86-8C64-E5D0-E4AE-97C07B80A654}"/>
          </ac:grpSpMkLst>
        </pc:grpChg>
        <pc:grpChg chg="add del mod">
          <ac:chgData name="Ryan Knobel" userId="dc86dbbb8969adbe" providerId="LiveId" clId="{5B6AC26B-6BBE-4FAD-B09D-49AB4B423F68}" dt="2024-07-09T18:04:25.714" v="954" actId="165"/>
          <ac:grpSpMkLst>
            <pc:docMk/>
            <pc:sldMk cId="95230933" sldId="381"/>
            <ac:grpSpMk id="48" creationId="{F38C0A8D-EF6E-821D-C9B2-BF41894BF281}"/>
          </ac:grpSpMkLst>
        </pc:grpChg>
        <pc:grpChg chg="add del mod">
          <ac:chgData name="Ryan Knobel" userId="dc86dbbb8969adbe" providerId="LiveId" clId="{5B6AC26B-6BBE-4FAD-B09D-49AB4B423F68}" dt="2024-07-09T18:04:25.714" v="954" actId="165"/>
          <ac:grpSpMkLst>
            <pc:docMk/>
            <pc:sldMk cId="95230933" sldId="381"/>
            <ac:grpSpMk id="56" creationId="{9AB06F43-9C9D-13D0-D71D-F59547697110}"/>
          </ac:grpSpMkLst>
        </pc:grpChg>
        <pc:grpChg chg="add del mod">
          <ac:chgData name="Ryan Knobel" userId="dc86dbbb8969adbe" providerId="LiveId" clId="{5B6AC26B-6BBE-4FAD-B09D-49AB4B423F68}" dt="2024-07-09T18:04:25.714" v="954" actId="165"/>
          <ac:grpSpMkLst>
            <pc:docMk/>
            <pc:sldMk cId="95230933" sldId="381"/>
            <ac:grpSpMk id="64" creationId="{AD26B11A-031A-1353-4AB3-293E970D5DF0}"/>
          </ac:grpSpMkLst>
        </pc:grpChg>
        <pc:grpChg chg="add del mod">
          <ac:chgData name="Ryan Knobel" userId="dc86dbbb8969adbe" providerId="LiveId" clId="{5B6AC26B-6BBE-4FAD-B09D-49AB4B423F68}" dt="2024-07-09T18:04:25.714" v="954" actId="165"/>
          <ac:grpSpMkLst>
            <pc:docMk/>
            <pc:sldMk cId="95230933" sldId="381"/>
            <ac:grpSpMk id="72" creationId="{0C4B943D-5B00-0022-D226-24E3F35A85FE}"/>
          </ac:grpSpMkLst>
        </pc:grpChg>
      </pc:sldChg>
      <pc:sldChg chg="delSp modSp add mod">
        <pc:chgData name="Ryan Knobel" userId="dc86dbbb8969adbe" providerId="LiveId" clId="{5B6AC26B-6BBE-4FAD-B09D-49AB4B423F68}" dt="2024-07-09T18:05:20.222" v="962" actId="207"/>
        <pc:sldMkLst>
          <pc:docMk/>
          <pc:sldMk cId="1648936720" sldId="382"/>
        </pc:sldMkLst>
        <pc:spChg chg="mod">
          <ac:chgData name="Ryan Knobel" userId="dc86dbbb8969adbe" providerId="LiveId" clId="{5B6AC26B-6BBE-4FAD-B09D-49AB4B423F68}" dt="2024-07-09T18:05:20.222" v="962" actId="207"/>
          <ac:spMkLst>
            <pc:docMk/>
            <pc:sldMk cId="1648936720" sldId="382"/>
            <ac:spMk id="22" creationId="{A928FAEF-F4D7-1768-E96A-20DC86653B6E}"/>
          </ac:spMkLst>
        </pc:spChg>
        <pc:spChg chg="mod">
          <ac:chgData name="Ryan Knobel" userId="dc86dbbb8969adbe" providerId="LiveId" clId="{5B6AC26B-6BBE-4FAD-B09D-49AB4B423F68}" dt="2024-07-09T18:05:20.222" v="962" actId="207"/>
          <ac:spMkLst>
            <pc:docMk/>
            <pc:sldMk cId="1648936720" sldId="382"/>
            <ac:spMk id="31" creationId="{1BE9E037-8F54-5BED-7F5D-FADC1BE2F701}"/>
          </ac:spMkLst>
        </pc:spChg>
        <pc:spChg chg="mod">
          <ac:chgData name="Ryan Knobel" userId="dc86dbbb8969adbe" providerId="LiveId" clId="{5B6AC26B-6BBE-4FAD-B09D-49AB4B423F68}" dt="2024-07-09T18:05:20.222" v="962" actId="207"/>
          <ac:spMkLst>
            <pc:docMk/>
            <pc:sldMk cId="1648936720" sldId="382"/>
            <ac:spMk id="32" creationId="{27B3A7BF-4C3B-38C9-5ABA-2313102787C6}"/>
          </ac:spMkLst>
        </pc:spChg>
        <pc:spChg chg="mod">
          <ac:chgData name="Ryan Knobel" userId="dc86dbbb8969adbe" providerId="LiveId" clId="{5B6AC26B-6BBE-4FAD-B09D-49AB4B423F68}" dt="2024-07-09T18:05:20.222" v="962" actId="207"/>
          <ac:spMkLst>
            <pc:docMk/>
            <pc:sldMk cId="1648936720" sldId="382"/>
            <ac:spMk id="33" creationId="{BE55D2D2-A290-40B9-B726-4FA145217353}"/>
          </ac:spMkLst>
        </pc:spChg>
        <pc:spChg chg="mod">
          <ac:chgData name="Ryan Knobel" userId="dc86dbbb8969adbe" providerId="LiveId" clId="{5B6AC26B-6BBE-4FAD-B09D-49AB4B423F68}" dt="2024-07-09T18:05:20.222" v="962" actId="207"/>
          <ac:spMkLst>
            <pc:docMk/>
            <pc:sldMk cId="1648936720" sldId="382"/>
            <ac:spMk id="34" creationId="{8CE3F956-1641-C2D2-BDC8-B0D39D8F0DEE}"/>
          </ac:spMkLst>
        </pc:spChg>
        <pc:spChg chg="mod">
          <ac:chgData name="Ryan Knobel" userId="dc86dbbb8969adbe" providerId="LiveId" clId="{5B6AC26B-6BBE-4FAD-B09D-49AB4B423F68}" dt="2024-07-09T18:05:20.222" v="962" actId="207"/>
          <ac:spMkLst>
            <pc:docMk/>
            <pc:sldMk cId="1648936720" sldId="382"/>
            <ac:spMk id="35" creationId="{6062E500-BFE5-80B6-945E-0E07F645DF64}"/>
          </ac:spMkLst>
        </pc:spChg>
        <pc:spChg chg="mod">
          <ac:chgData name="Ryan Knobel" userId="dc86dbbb8969adbe" providerId="LiveId" clId="{5B6AC26B-6BBE-4FAD-B09D-49AB4B423F68}" dt="2024-07-09T18:05:20.222" v="962" actId="207"/>
          <ac:spMkLst>
            <pc:docMk/>
            <pc:sldMk cId="1648936720" sldId="382"/>
            <ac:spMk id="36" creationId="{E360C02A-A345-51C1-3E96-F30002C314C1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57" creationId="{6DB76F65-FEC5-3E32-4B7F-4AE4F3E32F12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58" creationId="{ED856EBE-3109-B9BF-D5F4-F008F8CB1592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59" creationId="{1D14D413-8306-9598-8D7A-FEDFFA830676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0" creationId="{4C4EB6CF-C7E3-2D7F-EFFE-D51AD44A8A70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1" creationId="{4CF05179-135C-1386-12EF-B417F87D6EE3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2" creationId="{89F96744-2AA7-3BA3-DB2A-3FAEF39FCE6A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3" creationId="{A7F0759E-216A-0BC7-0C6D-C3A92017E815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5" creationId="{B6EBA8E6-78F5-49A0-54E6-C4900725EF71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6" creationId="{6E2BD3FB-6094-14C9-A7B1-03DEACE33C3C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7" creationId="{81E4B820-D97D-19DE-E83A-3A0D3E412ACD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8" creationId="{01E1691C-FC39-51CC-46AD-849F89231224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9" creationId="{E8662C77-B03B-4037-485D-0BEB49E321C6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0" creationId="{1DEAEB91-F8B0-B8F4-21D4-7C2A3EF3E5C3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1" creationId="{63FFE2F6-F571-5CE0-7870-9897B8546C57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3" creationId="{68BBB68F-02D1-0338-C780-47B344D7C527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4" creationId="{6ADA8666-E34B-1509-10FD-0D274973C6D9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5" creationId="{66EFAFFE-8F5A-162C-A30B-5F10ED3FFFDE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6" creationId="{F49278D3-4928-BC06-703C-2B10DFCDD17A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7" creationId="{843EC095-5AA3-267C-BAA6-488493F92F62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8" creationId="{84E858C7-0CF7-0E0D-9C72-F7B1BF0547E4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9" creationId="{B70896FB-9521-82F4-0257-B804FA53B9F3}"/>
          </ac:spMkLst>
        </pc:spChg>
      </pc:sldChg>
      <pc:sldChg chg="delSp modSp add mod">
        <pc:chgData name="Ryan Knobel" userId="dc86dbbb8969adbe" providerId="LiveId" clId="{5B6AC26B-6BBE-4FAD-B09D-49AB4B423F68}" dt="2024-07-09T18:05:35.774" v="964" actId="207"/>
        <pc:sldMkLst>
          <pc:docMk/>
          <pc:sldMk cId="3224884538" sldId="383"/>
        </pc:sldMkLst>
        <pc:spChg chg="mod">
          <ac:chgData name="Ryan Knobel" userId="dc86dbbb8969adbe" providerId="LiveId" clId="{5B6AC26B-6BBE-4FAD-B09D-49AB4B423F68}" dt="2024-07-09T18:05:35.774" v="964" actId="207"/>
          <ac:spMkLst>
            <pc:docMk/>
            <pc:sldMk cId="3224884538" sldId="383"/>
            <ac:spMk id="49" creationId="{EA7F56E9-DA9B-65C4-58B5-CDEBF2ED0794}"/>
          </ac:spMkLst>
        </pc:spChg>
        <pc:spChg chg="mod">
          <ac:chgData name="Ryan Knobel" userId="dc86dbbb8969adbe" providerId="LiveId" clId="{5B6AC26B-6BBE-4FAD-B09D-49AB4B423F68}" dt="2024-07-09T18:05:35.774" v="964" actId="207"/>
          <ac:spMkLst>
            <pc:docMk/>
            <pc:sldMk cId="3224884538" sldId="383"/>
            <ac:spMk id="50" creationId="{F7B560EF-EBFF-7C7F-5A6F-67263AAB6B2D}"/>
          </ac:spMkLst>
        </pc:spChg>
        <pc:spChg chg="mod">
          <ac:chgData name="Ryan Knobel" userId="dc86dbbb8969adbe" providerId="LiveId" clId="{5B6AC26B-6BBE-4FAD-B09D-49AB4B423F68}" dt="2024-07-09T18:05:35.774" v="964" actId="207"/>
          <ac:spMkLst>
            <pc:docMk/>
            <pc:sldMk cId="3224884538" sldId="383"/>
            <ac:spMk id="51" creationId="{1CB1988C-66FE-35FA-1FF2-DA423AAF2346}"/>
          </ac:spMkLst>
        </pc:spChg>
        <pc:spChg chg="mod">
          <ac:chgData name="Ryan Knobel" userId="dc86dbbb8969adbe" providerId="LiveId" clId="{5B6AC26B-6BBE-4FAD-B09D-49AB4B423F68}" dt="2024-07-09T18:05:35.774" v="964" actId="207"/>
          <ac:spMkLst>
            <pc:docMk/>
            <pc:sldMk cId="3224884538" sldId="383"/>
            <ac:spMk id="52" creationId="{9E949D54-3020-7F34-51FC-F8F36E050560}"/>
          </ac:spMkLst>
        </pc:spChg>
        <pc:spChg chg="mod">
          <ac:chgData name="Ryan Knobel" userId="dc86dbbb8969adbe" providerId="LiveId" clId="{5B6AC26B-6BBE-4FAD-B09D-49AB4B423F68}" dt="2024-07-09T18:05:35.774" v="964" actId="207"/>
          <ac:spMkLst>
            <pc:docMk/>
            <pc:sldMk cId="3224884538" sldId="383"/>
            <ac:spMk id="53" creationId="{2CC19978-D6FA-CD69-9008-0529BB54FC36}"/>
          </ac:spMkLst>
        </pc:spChg>
        <pc:spChg chg="mod">
          <ac:chgData name="Ryan Knobel" userId="dc86dbbb8969adbe" providerId="LiveId" clId="{5B6AC26B-6BBE-4FAD-B09D-49AB4B423F68}" dt="2024-07-09T18:05:35.774" v="964" actId="207"/>
          <ac:spMkLst>
            <pc:docMk/>
            <pc:sldMk cId="3224884538" sldId="383"/>
            <ac:spMk id="54" creationId="{E96314E5-AEA8-B7AF-50B8-23B72F097B89}"/>
          </ac:spMkLst>
        </pc:spChg>
        <pc:spChg chg="mod">
          <ac:chgData name="Ryan Knobel" userId="dc86dbbb8969adbe" providerId="LiveId" clId="{5B6AC26B-6BBE-4FAD-B09D-49AB4B423F68}" dt="2024-07-09T18:05:35.774" v="964" actId="207"/>
          <ac:spMkLst>
            <pc:docMk/>
            <pc:sldMk cId="3224884538" sldId="383"/>
            <ac:spMk id="55" creationId="{1E88F2A2-19AD-835F-5646-191D315AC3EB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65" creationId="{B6EBA8E6-78F5-49A0-54E6-C4900725EF71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66" creationId="{6E2BD3FB-6094-14C9-A7B1-03DEACE33C3C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67" creationId="{81E4B820-D97D-19DE-E83A-3A0D3E412ACD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68" creationId="{01E1691C-FC39-51CC-46AD-849F89231224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69" creationId="{E8662C77-B03B-4037-485D-0BEB49E321C6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0" creationId="{1DEAEB91-F8B0-B8F4-21D4-7C2A3EF3E5C3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1" creationId="{63FFE2F6-F571-5CE0-7870-9897B8546C57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3" creationId="{68BBB68F-02D1-0338-C780-47B344D7C527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4" creationId="{6ADA8666-E34B-1509-10FD-0D274973C6D9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5" creationId="{66EFAFFE-8F5A-162C-A30B-5F10ED3FFFDE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6" creationId="{F49278D3-4928-BC06-703C-2B10DFCDD17A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7" creationId="{843EC095-5AA3-267C-BAA6-488493F92F62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8" creationId="{84E858C7-0CF7-0E0D-9C72-F7B1BF0547E4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9" creationId="{B70896FB-9521-82F4-0257-B804FA53B9F3}"/>
          </ac:spMkLst>
        </pc:spChg>
      </pc:sldChg>
      <pc:sldChg chg="delSp modSp add mod">
        <pc:chgData name="Ryan Knobel" userId="dc86dbbb8969adbe" providerId="LiveId" clId="{5B6AC26B-6BBE-4FAD-B09D-49AB4B423F68}" dt="2024-07-09T18:05:53.269" v="967" actId="207"/>
        <pc:sldMkLst>
          <pc:docMk/>
          <pc:sldMk cId="3959502277" sldId="384"/>
        </pc:sldMkLst>
        <pc:spChg chg="mod">
          <ac:chgData name="Ryan Knobel" userId="dc86dbbb8969adbe" providerId="LiveId" clId="{5B6AC26B-6BBE-4FAD-B09D-49AB4B423F68}" dt="2024-07-09T18:05:53.269" v="967" actId="207"/>
          <ac:spMkLst>
            <pc:docMk/>
            <pc:sldMk cId="3959502277" sldId="384"/>
            <ac:spMk id="57" creationId="{6DB76F65-FEC5-3E32-4B7F-4AE4F3E32F12}"/>
          </ac:spMkLst>
        </pc:spChg>
        <pc:spChg chg="mod">
          <ac:chgData name="Ryan Knobel" userId="dc86dbbb8969adbe" providerId="LiveId" clId="{5B6AC26B-6BBE-4FAD-B09D-49AB4B423F68}" dt="2024-07-09T18:05:53.269" v="967" actId="207"/>
          <ac:spMkLst>
            <pc:docMk/>
            <pc:sldMk cId="3959502277" sldId="384"/>
            <ac:spMk id="58" creationId="{ED856EBE-3109-B9BF-D5F4-F008F8CB1592}"/>
          </ac:spMkLst>
        </pc:spChg>
        <pc:spChg chg="mod">
          <ac:chgData name="Ryan Knobel" userId="dc86dbbb8969adbe" providerId="LiveId" clId="{5B6AC26B-6BBE-4FAD-B09D-49AB4B423F68}" dt="2024-07-09T18:05:53.269" v="967" actId="207"/>
          <ac:spMkLst>
            <pc:docMk/>
            <pc:sldMk cId="3959502277" sldId="384"/>
            <ac:spMk id="59" creationId="{1D14D413-8306-9598-8D7A-FEDFFA830676}"/>
          </ac:spMkLst>
        </pc:spChg>
        <pc:spChg chg="mod">
          <ac:chgData name="Ryan Knobel" userId="dc86dbbb8969adbe" providerId="LiveId" clId="{5B6AC26B-6BBE-4FAD-B09D-49AB4B423F68}" dt="2024-07-09T18:05:53.269" v="967" actId="207"/>
          <ac:spMkLst>
            <pc:docMk/>
            <pc:sldMk cId="3959502277" sldId="384"/>
            <ac:spMk id="60" creationId="{4C4EB6CF-C7E3-2D7F-EFFE-D51AD44A8A70}"/>
          </ac:spMkLst>
        </pc:spChg>
        <pc:spChg chg="mod">
          <ac:chgData name="Ryan Knobel" userId="dc86dbbb8969adbe" providerId="LiveId" clId="{5B6AC26B-6BBE-4FAD-B09D-49AB4B423F68}" dt="2024-07-09T18:05:53.269" v="967" actId="207"/>
          <ac:spMkLst>
            <pc:docMk/>
            <pc:sldMk cId="3959502277" sldId="384"/>
            <ac:spMk id="61" creationId="{4CF05179-135C-1386-12EF-B417F87D6EE3}"/>
          </ac:spMkLst>
        </pc:spChg>
        <pc:spChg chg="mod">
          <ac:chgData name="Ryan Knobel" userId="dc86dbbb8969adbe" providerId="LiveId" clId="{5B6AC26B-6BBE-4FAD-B09D-49AB4B423F68}" dt="2024-07-09T18:05:53.269" v="967" actId="207"/>
          <ac:spMkLst>
            <pc:docMk/>
            <pc:sldMk cId="3959502277" sldId="384"/>
            <ac:spMk id="62" creationId="{89F96744-2AA7-3BA3-DB2A-3FAEF39FCE6A}"/>
          </ac:spMkLst>
        </pc:spChg>
        <pc:spChg chg="mod">
          <ac:chgData name="Ryan Knobel" userId="dc86dbbb8969adbe" providerId="LiveId" clId="{5B6AC26B-6BBE-4FAD-B09D-49AB4B423F68}" dt="2024-07-09T18:05:53.269" v="967" actId="207"/>
          <ac:spMkLst>
            <pc:docMk/>
            <pc:sldMk cId="3959502277" sldId="384"/>
            <ac:spMk id="63" creationId="{A7F0759E-216A-0BC7-0C6D-C3A92017E815}"/>
          </ac:spMkLst>
        </pc:spChg>
        <pc:spChg chg="del">
          <ac:chgData name="Ryan Knobel" userId="dc86dbbb8969adbe" providerId="LiveId" clId="{5B6AC26B-6BBE-4FAD-B09D-49AB4B423F68}" dt="2024-07-09T18:05:46.053" v="966" actId="478"/>
          <ac:spMkLst>
            <pc:docMk/>
            <pc:sldMk cId="3959502277" sldId="384"/>
            <ac:spMk id="73" creationId="{68BBB68F-02D1-0338-C780-47B344D7C527}"/>
          </ac:spMkLst>
        </pc:spChg>
        <pc:spChg chg="del">
          <ac:chgData name="Ryan Knobel" userId="dc86dbbb8969adbe" providerId="LiveId" clId="{5B6AC26B-6BBE-4FAD-B09D-49AB4B423F68}" dt="2024-07-09T18:05:46.053" v="966" actId="478"/>
          <ac:spMkLst>
            <pc:docMk/>
            <pc:sldMk cId="3959502277" sldId="384"/>
            <ac:spMk id="74" creationId="{6ADA8666-E34B-1509-10FD-0D274973C6D9}"/>
          </ac:spMkLst>
        </pc:spChg>
        <pc:spChg chg="del">
          <ac:chgData name="Ryan Knobel" userId="dc86dbbb8969adbe" providerId="LiveId" clId="{5B6AC26B-6BBE-4FAD-B09D-49AB4B423F68}" dt="2024-07-09T18:05:46.053" v="966" actId="478"/>
          <ac:spMkLst>
            <pc:docMk/>
            <pc:sldMk cId="3959502277" sldId="384"/>
            <ac:spMk id="75" creationId="{66EFAFFE-8F5A-162C-A30B-5F10ED3FFFDE}"/>
          </ac:spMkLst>
        </pc:spChg>
        <pc:spChg chg="del">
          <ac:chgData name="Ryan Knobel" userId="dc86dbbb8969adbe" providerId="LiveId" clId="{5B6AC26B-6BBE-4FAD-B09D-49AB4B423F68}" dt="2024-07-09T18:05:46.053" v="966" actId="478"/>
          <ac:spMkLst>
            <pc:docMk/>
            <pc:sldMk cId="3959502277" sldId="384"/>
            <ac:spMk id="76" creationId="{F49278D3-4928-BC06-703C-2B10DFCDD17A}"/>
          </ac:spMkLst>
        </pc:spChg>
        <pc:spChg chg="del">
          <ac:chgData name="Ryan Knobel" userId="dc86dbbb8969adbe" providerId="LiveId" clId="{5B6AC26B-6BBE-4FAD-B09D-49AB4B423F68}" dt="2024-07-09T18:05:46.053" v="966" actId="478"/>
          <ac:spMkLst>
            <pc:docMk/>
            <pc:sldMk cId="3959502277" sldId="384"/>
            <ac:spMk id="77" creationId="{843EC095-5AA3-267C-BAA6-488493F92F62}"/>
          </ac:spMkLst>
        </pc:spChg>
        <pc:spChg chg="del">
          <ac:chgData name="Ryan Knobel" userId="dc86dbbb8969adbe" providerId="LiveId" clId="{5B6AC26B-6BBE-4FAD-B09D-49AB4B423F68}" dt="2024-07-09T18:05:46.053" v="966" actId="478"/>
          <ac:spMkLst>
            <pc:docMk/>
            <pc:sldMk cId="3959502277" sldId="384"/>
            <ac:spMk id="78" creationId="{84E858C7-0CF7-0E0D-9C72-F7B1BF0547E4}"/>
          </ac:spMkLst>
        </pc:spChg>
        <pc:spChg chg="del">
          <ac:chgData name="Ryan Knobel" userId="dc86dbbb8969adbe" providerId="LiveId" clId="{5B6AC26B-6BBE-4FAD-B09D-49AB4B423F68}" dt="2024-07-09T18:05:46.053" v="966" actId="478"/>
          <ac:spMkLst>
            <pc:docMk/>
            <pc:sldMk cId="3959502277" sldId="384"/>
            <ac:spMk id="79" creationId="{B70896FB-9521-82F4-0257-B804FA53B9F3}"/>
          </ac:spMkLst>
        </pc:spChg>
      </pc:sldChg>
      <pc:sldChg chg="addSp delSp modSp add mod">
        <pc:chgData name="Ryan Knobel" userId="dc86dbbb8969adbe" providerId="LiveId" clId="{5B6AC26B-6BBE-4FAD-B09D-49AB4B423F68}" dt="2024-07-09T18:14:50.906" v="982" actId="478"/>
        <pc:sldMkLst>
          <pc:docMk/>
          <pc:sldMk cId="1042777372" sldId="385"/>
        </pc:sldMkLst>
        <pc:spChg chg="mod">
          <ac:chgData name="Ryan Knobel" userId="dc86dbbb8969adbe" providerId="LiveId" clId="{5B6AC26B-6BBE-4FAD-B09D-49AB4B423F68}" dt="2024-07-09T18:14:38.535" v="978"/>
          <ac:spMkLst>
            <pc:docMk/>
            <pc:sldMk cId="1042777372" sldId="385"/>
            <ac:spMk id="4" creationId="{FF6EA88D-6987-0DDA-A230-1C53A543A887}"/>
          </ac:spMkLst>
        </pc:spChg>
        <pc:spChg chg="mod">
          <ac:chgData name="Ryan Knobel" userId="dc86dbbb8969adbe" providerId="LiveId" clId="{5B6AC26B-6BBE-4FAD-B09D-49AB4B423F68}" dt="2024-07-09T18:14:38.535" v="978"/>
          <ac:spMkLst>
            <pc:docMk/>
            <pc:sldMk cId="1042777372" sldId="385"/>
            <ac:spMk id="5" creationId="{3F537D56-E667-EC5C-DE36-53794407AD7C}"/>
          </ac:spMkLst>
        </pc:spChg>
        <pc:spChg chg="mod">
          <ac:chgData name="Ryan Knobel" userId="dc86dbbb8969adbe" providerId="LiveId" clId="{5B6AC26B-6BBE-4FAD-B09D-49AB4B423F68}" dt="2024-07-09T18:14:38.535" v="978"/>
          <ac:spMkLst>
            <pc:docMk/>
            <pc:sldMk cId="1042777372" sldId="385"/>
            <ac:spMk id="6" creationId="{B4287C57-8CC0-ACBA-6E16-7B9F9BAFA769}"/>
          </ac:spMkLst>
        </pc:spChg>
        <pc:spChg chg="mod">
          <ac:chgData name="Ryan Knobel" userId="dc86dbbb8969adbe" providerId="LiveId" clId="{5B6AC26B-6BBE-4FAD-B09D-49AB4B423F68}" dt="2024-07-09T18:14:38.535" v="978"/>
          <ac:spMkLst>
            <pc:docMk/>
            <pc:sldMk cId="1042777372" sldId="385"/>
            <ac:spMk id="7" creationId="{DD9DDCE3-6788-8603-9577-5A4594A16C24}"/>
          </ac:spMkLst>
        </pc:spChg>
        <pc:spChg chg="mod">
          <ac:chgData name="Ryan Knobel" userId="dc86dbbb8969adbe" providerId="LiveId" clId="{5B6AC26B-6BBE-4FAD-B09D-49AB4B423F68}" dt="2024-07-09T18:14:38.535" v="978"/>
          <ac:spMkLst>
            <pc:docMk/>
            <pc:sldMk cId="1042777372" sldId="385"/>
            <ac:spMk id="8" creationId="{FAD7820B-A768-FB89-3AFF-9C43721505DD}"/>
          </ac:spMkLst>
        </pc:spChg>
        <pc:spChg chg="mod">
          <ac:chgData name="Ryan Knobel" userId="dc86dbbb8969adbe" providerId="LiveId" clId="{5B6AC26B-6BBE-4FAD-B09D-49AB4B423F68}" dt="2024-07-09T18:14:38.535" v="978"/>
          <ac:spMkLst>
            <pc:docMk/>
            <pc:sldMk cId="1042777372" sldId="385"/>
            <ac:spMk id="9" creationId="{D79A15ED-5DE6-F87F-7EA4-B2ABD999C51C}"/>
          </ac:spMkLst>
        </pc:spChg>
        <pc:spChg chg="mod">
          <ac:chgData name="Ryan Knobel" userId="dc86dbbb8969adbe" providerId="LiveId" clId="{5B6AC26B-6BBE-4FAD-B09D-49AB4B423F68}" dt="2024-07-09T18:14:38.535" v="978"/>
          <ac:spMkLst>
            <pc:docMk/>
            <pc:sldMk cId="1042777372" sldId="385"/>
            <ac:spMk id="10" creationId="{BBE31DF1-EF95-AC46-135E-62582BDD2B6A}"/>
          </ac:spMkLst>
        </pc:spChg>
        <pc:spChg chg="mod">
          <ac:chgData name="Ryan Knobel" userId="dc86dbbb8969adbe" providerId="LiveId" clId="{5B6AC26B-6BBE-4FAD-B09D-49AB4B423F68}" dt="2024-07-09T18:06:05.464" v="968" actId="207"/>
          <ac:spMkLst>
            <pc:docMk/>
            <pc:sldMk cId="1042777372" sldId="385"/>
            <ac:spMk id="65" creationId="{B6EBA8E6-78F5-49A0-54E6-C4900725EF71}"/>
          </ac:spMkLst>
        </pc:spChg>
        <pc:spChg chg="mod">
          <ac:chgData name="Ryan Knobel" userId="dc86dbbb8969adbe" providerId="LiveId" clId="{5B6AC26B-6BBE-4FAD-B09D-49AB4B423F68}" dt="2024-07-09T18:06:05.464" v="968" actId="207"/>
          <ac:spMkLst>
            <pc:docMk/>
            <pc:sldMk cId="1042777372" sldId="385"/>
            <ac:spMk id="66" creationId="{6E2BD3FB-6094-14C9-A7B1-03DEACE33C3C}"/>
          </ac:spMkLst>
        </pc:spChg>
        <pc:spChg chg="mod">
          <ac:chgData name="Ryan Knobel" userId="dc86dbbb8969adbe" providerId="LiveId" clId="{5B6AC26B-6BBE-4FAD-B09D-49AB4B423F68}" dt="2024-07-09T18:06:05.464" v="968" actId="207"/>
          <ac:spMkLst>
            <pc:docMk/>
            <pc:sldMk cId="1042777372" sldId="385"/>
            <ac:spMk id="67" creationId="{81E4B820-D97D-19DE-E83A-3A0D3E412ACD}"/>
          </ac:spMkLst>
        </pc:spChg>
        <pc:spChg chg="mod">
          <ac:chgData name="Ryan Knobel" userId="dc86dbbb8969adbe" providerId="LiveId" clId="{5B6AC26B-6BBE-4FAD-B09D-49AB4B423F68}" dt="2024-07-09T18:06:05.464" v="968" actId="207"/>
          <ac:spMkLst>
            <pc:docMk/>
            <pc:sldMk cId="1042777372" sldId="385"/>
            <ac:spMk id="68" creationId="{01E1691C-FC39-51CC-46AD-849F89231224}"/>
          </ac:spMkLst>
        </pc:spChg>
        <pc:spChg chg="mod">
          <ac:chgData name="Ryan Knobel" userId="dc86dbbb8969adbe" providerId="LiveId" clId="{5B6AC26B-6BBE-4FAD-B09D-49AB4B423F68}" dt="2024-07-09T18:06:05.464" v="968" actId="207"/>
          <ac:spMkLst>
            <pc:docMk/>
            <pc:sldMk cId="1042777372" sldId="385"/>
            <ac:spMk id="69" creationId="{E8662C77-B03B-4037-485D-0BEB49E321C6}"/>
          </ac:spMkLst>
        </pc:spChg>
        <pc:spChg chg="mod">
          <ac:chgData name="Ryan Knobel" userId="dc86dbbb8969adbe" providerId="LiveId" clId="{5B6AC26B-6BBE-4FAD-B09D-49AB4B423F68}" dt="2024-07-09T18:06:05.464" v="968" actId="207"/>
          <ac:spMkLst>
            <pc:docMk/>
            <pc:sldMk cId="1042777372" sldId="385"/>
            <ac:spMk id="70" creationId="{1DEAEB91-F8B0-B8F4-21D4-7C2A3EF3E5C3}"/>
          </ac:spMkLst>
        </pc:spChg>
        <pc:spChg chg="mod">
          <ac:chgData name="Ryan Knobel" userId="dc86dbbb8969adbe" providerId="LiveId" clId="{5B6AC26B-6BBE-4FAD-B09D-49AB4B423F68}" dt="2024-07-09T18:06:05.464" v="968" actId="207"/>
          <ac:spMkLst>
            <pc:docMk/>
            <pc:sldMk cId="1042777372" sldId="385"/>
            <ac:spMk id="71" creationId="{63FFE2F6-F571-5CE0-7870-9897B8546C57}"/>
          </ac:spMkLst>
        </pc:spChg>
        <pc:grpChg chg="add del mod">
          <ac:chgData name="Ryan Knobel" userId="dc86dbbb8969adbe" providerId="LiveId" clId="{5B6AC26B-6BBE-4FAD-B09D-49AB4B423F68}" dt="2024-07-09T18:14:50.906" v="982" actId="478"/>
          <ac:grpSpMkLst>
            <pc:docMk/>
            <pc:sldMk cId="1042777372" sldId="385"/>
            <ac:grpSpMk id="3" creationId="{EE9B2B51-3498-FFA2-48CF-F17C1E2634AA}"/>
          </ac:grpSpMkLst>
        </pc:grpChg>
      </pc:sldChg>
      <pc:sldChg chg="delSp modSp add mod">
        <pc:chgData name="Ryan Knobel" userId="dc86dbbb8969adbe" providerId="LiveId" clId="{5B6AC26B-6BBE-4FAD-B09D-49AB4B423F68}" dt="2024-07-09T18:16:53.759" v="1008" actId="207"/>
        <pc:sldMkLst>
          <pc:docMk/>
          <pc:sldMk cId="596292418" sldId="386"/>
        </pc:sldMkLst>
        <pc:spChg chg="mod topLvl">
          <ac:chgData name="Ryan Knobel" userId="dc86dbbb8969adbe" providerId="LiveId" clId="{5B6AC26B-6BBE-4FAD-B09D-49AB4B423F68}" dt="2024-07-09T18:16:53.759" v="1008" actId="207"/>
          <ac:spMkLst>
            <pc:docMk/>
            <pc:sldMk cId="596292418" sldId="386"/>
            <ac:spMk id="76" creationId="{A3B9459C-5B9C-DD8B-D83C-A3781932BD3A}"/>
          </ac:spMkLst>
        </pc:spChg>
        <pc:spChg chg="mod topLvl">
          <ac:chgData name="Ryan Knobel" userId="dc86dbbb8969adbe" providerId="LiveId" clId="{5B6AC26B-6BBE-4FAD-B09D-49AB4B423F68}" dt="2024-07-09T18:16:53.759" v="1008" actId="207"/>
          <ac:spMkLst>
            <pc:docMk/>
            <pc:sldMk cId="596292418" sldId="386"/>
            <ac:spMk id="77" creationId="{D4554431-3089-608A-E99F-5E564408BA9D}"/>
          </ac:spMkLst>
        </pc:spChg>
        <pc:spChg chg="mod topLvl">
          <ac:chgData name="Ryan Knobel" userId="dc86dbbb8969adbe" providerId="LiveId" clId="{5B6AC26B-6BBE-4FAD-B09D-49AB4B423F68}" dt="2024-07-09T18:16:53.759" v="1008" actId="207"/>
          <ac:spMkLst>
            <pc:docMk/>
            <pc:sldMk cId="596292418" sldId="386"/>
            <ac:spMk id="78" creationId="{87CC5283-FA60-91FC-E443-0F4CEF7FF905}"/>
          </ac:spMkLst>
        </pc:spChg>
        <pc:spChg chg="mod topLvl">
          <ac:chgData name="Ryan Knobel" userId="dc86dbbb8969adbe" providerId="LiveId" clId="{5B6AC26B-6BBE-4FAD-B09D-49AB4B423F68}" dt="2024-07-09T18:16:53.759" v="1008" actId="207"/>
          <ac:spMkLst>
            <pc:docMk/>
            <pc:sldMk cId="596292418" sldId="386"/>
            <ac:spMk id="79" creationId="{4B5DC3AB-A2D5-E6D5-35F1-C0E7BEC210A0}"/>
          </ac:spMkLst>
        </pc:spChg>
        <pc:spChg chg="mod topLvl">
          <ac:chgData name="Ryan Knobel" userId="dc86dbbb8969adbe" providerId="LiveId" clId="{5B6AC26B-6BBE-4FAD-B09D-49AB4B423F68}" dt="2024-07-09T18:16:53.759" v="1008" actId="207"/>
          <ac:spMkLst>
            <pc:docMk/>
            <pc:sldMk cId="596292418" sldId="386"/>
            <ac:spMk id="80" creationId="{DE0295E3-B9F9-1F08-A598-DEA5E8F2AAC9}"/>
          </ac:spMkLst>
        </pc:spChg>
        <pc:spChg chg="mod topLvl">
          <ac:chgData name="Ryan Knobel" userId="dc86dbbb8969adbe" providerId="LiveId" clId="{5B6AC26B-6BBE-4FAD-B09D-49AB4B423F68}" dt="2024-07-09T18:16:53.759" v="1008" actId="207"/>
          <ac:spMkLst>
            <pc:docMk/>
            <pc:sldMk cId="596292418" sldId="386"/>
            <ac:spMk id="81" creationId="{2E8FF406-8454-6B6E-F949-54B2B0F3BC78}"/>
          </ac:spMkLst>
        </pc:spChg>
        <pc:spChg chg="mod topLvl">
          <ac:chgData name="Ryan Knobel" userId="dc86dbbb8969adbe" providerId="LiveId" clId="{5B6AC26B-6BBE-4FAD-B09D-49AB4B423F68}" dt="2024-07-09T18:16:53.759" v="1008" actId="207"/>
          <ac:spMkLst>
            <pc:docMk/>
            <pc:sldMk cId="596292418" sldId="386"/>
            <ac:spMk id="82" creationId="{3FF84E1B-8D5B-35A4-BCFC-403132BC50AA}"/>
          </ac:spMkLst>
        </pc:spChg>
        <pc:spChg chg="mod topLvl">
          <ac:chgData name="Ryan Knobel" userId="dc86dbbb8969adbe" providerId="LiveId" clId="{5B6AC26B-6BBE-4FAD-B09D-49AB4B423F68}" dt="2024-07-09T18:16:37.446" v="1005" actId="165"/>
          <ac:spMkLst>
            <pc:docMk/>
            <pc:sldMk cId="596292418" sldId="386"/>
            <ac:spMk id="84" creationId="{E5E7CA29-E7F5-D69B-624B-3C39E3F20F54}"/>
          </ac:spMkLst>
        </pc:spChg>
        <pc:spChg chg="mod topLvl">
          <ac:chgData name="Ryan Knobel" userId="dc86dbbb8969adbe" providerId="LiveId" clId="{5B6AC26B-6BBE-4FAD-B09D-49AB4B423F68}" dt="2024-07-09T18:16:37.446" v="1005" actId="165"/>
          <ac:spMkLst>
            <pc:docMk/>
            <pc:sldMk cId="596292418" sldId="386"/>
            <ac:spMk id="85" creationId="{C5F52234-25AA-4AA2-E755-BDFA8E4A0E8C}"/>
          </ac:spMkLst>
        </pc:spChg>
        <pc:spChg chg="mod topLvl">
          <ac:chgData name="Ryan Knobel" userId="dc86dbbb8969adbe" providerId="LiveId" clId="{5B6AC26B-6BBE-4FAD-B09D-49AB4B423F68}" dt="2024-07-09T18:16:37.446" v="1005" actId="165"/>
          <ac:spMkLst>
            <pc:docMk/>
            <pc:sldMk cId="596292418" sldId="386"/>
            <ac:spMk id="86" creationId="{23BF3ACE-3152-93E1-BEE1-1B7E9D77DE39}"/>
          </ac:spMkLst>
        </pc:spChg>
        <pc:spChg chg="mod topLvl">
          <ac:chgData name="Ryan Knobel" userId="dc86dbbb8969adbe" providerId="LiveId" clId="{5B6AC26B-6BBE-4FAD-B09D-49AB4B423F68}" dt="2024-07-09T18:16:37.446" v="1005" actId="165"/>
          <ac:spMkLst>
            <pc:docMk/>
            <pc:sldMk cId="596292418" sldId="386"/>
            <ac:spMk id="87" creationId="{CE99A2C8-1D02-B798-741C-10B7152093B4}"/>
          </ac:spMkLst>
        </pc:spChg>
        <pc:spChg chg="mod topLvl">
          <ac:chgData name="Ryan Knobel" userId="dc86dbbb8969adbe" providerId="LiveId" clId="{5B6AC26B-6BBE-4FAD-B09D-49AB4B423F68}" dt="2024-07-09T18:16:37.446" v="1005" actId="165"/>
          <ac:spMkLst>
            <pc:docMk/>
            <pc:sldMk cId="596292418" sldId="386"/>
            <ac:spMk id="88" creationId="{4F51BD2E-FA38-C8D5-CA5C-E84128526826}"/>
          </ac:spMkLst>
        </pc:spChg>
        <pc:spChg chg="mod topLvl">
          <ac:chgData name="Ryan Knobel" userId="dc86dbbb8969adbe" providerId="LiveId" clId="{5B6AC26B-6BBE-4FAD-B09D-49AB4B423F68}" dt="2024-07-09T18:16:37.446" v="1005" actId="165"/>
          <ac:spMkLst>
            <pc:docMk/>
            <pc:sldMk cId="596292418" sldId="386"/>
            <ac:spMk id="89" creationId="{2F308CFC-612D-DA5F-5E2A-62B5916646D7}"/>
          </ac:spMkLst>
        </pc:spChg>
        <pc:spChg chg="mod topLvl">
          <ac:chgData name="Ryan Knobel" userId="dc86dbbb8969adbe" providerId="LiveId" clId="{5B6AC26B-6BBE-4FAD-B09D-49AB4B423F68}" dt="2024-07-09T18:16:37.446" v="1005" actId="165"/>
          <ac:spMkLst>
            <pc:docMk/>
            <pc:sldMk cId="596292418" sldId="386"/>
            <ac:spMk id="90" creationId="{FE24CAA0-71E4-ED37-9EAC-997AABEF2486}"/>
          </ac:spMkLst>
        </pc:spChg>
        <pc:grpChg chg="del">
          <ac:chgData name="Ryan Knobel" userId="dc86dbbb8969adbe" providerId="LiveId" clId="{5B6AC26B-6BBE-4FAD-B09D-49AB4B423F68}" dt="2024-07-09T18:16:41.824" v="1006" actId="165"/>
          <ac:grpSpMkLst>
            <pc:docMk/>
            <pc:sldMk cId="596292418" sldId="386"/>
            <ac:grpSpMk id="75" creationId="{BBA560E1-2C0F-9026-3303-8F827A8457EB}"/>
          </ac:grpSpMkLst>
        </pc:grpChg>
        <pc:grpChg chg="del">
          <ac:chgData name="Ryan Knobel" userId="dc86dbbb8969adbe" providerId="LiveId" clId="{5B6AC26B-6BBE-4FAD-B09D-49AB4B423F68}" dt="2024-07-09T18:16:37.446" v="1005" actId="165"/>
          <ac:grpSpMkLst>
            <pc:docMk/>
            <pc:sldMk cId="596292418" sldId="386"/>
            <ac:grpSpMk id="83" creationId="{9BF418AD-5842-ED5C-8E99-7E700F942A7B}"/>
          </ac:grpSpMkLst>
        </pc:grpChg>
        <pc:grpChg chg="del">
          <ac:chgData name="Ryan Knobel" userId="dc86dbbb8969adbe" providerId="LiveId" clId="{5B6AC26B-6BBE-4FAD-B09D-49AB4B423F68}" dt="2024-07-09T18:16:32.396" v="1004" actId="478"/>
          <ac:grpSpMkLst>
            <pc:docMk/>
            <pc:sldMk cId="596292418" sldId="386"/>
            <ac:grpSpMk id="91" creationId="{579F224D-3DF1-C17E-F2EF-C63D6436A6A1}"/>
          </ac:grpSpMkLst>
        </pc:grpChg>
        <pc:grpChg chg="del">
          <ac:chgData name="Ryan Knobel" userId="dc86dbbb8969adbe" providerId="LiveId" clId="{5B6AC26B-6BBE-4FAD-B09D-49AB4B423F68}" dt="2024-07-09T18:16:30.927" v="1003" actId="478"/>
          <ac:grpSpMkLst>
            <pc:docMk/>
            <pc:sldMk cId="596292418" sldId="386"/>
            <ac:grpSpMk id="99" creationId="{0A3E404A-98F9-D422-E83B-A367A406DEC5}"/>
          </ac:grpSpMkLst>
        </pc:grpChg>
        <pc:grpChg chg="del">
          <ac:chgData name="Ryan Knobel" userId="dc86dbbb8969adbe" providerId="LiveId" clId="{5B6AC26B-6BBE-4FAD-B09D-49AB4B423F68}" dt="2024-07-09T18:16:30.927" v="1003" actId="478"/>
          <ac:grpSpMkLst>
            <pc:docMk/>
            <pc:sldMk cId="596292418" sldId="386"/>
            <ac:grpSpMk id="107" creationId="{B53D8C11-6C18-CB85-832E-9043A3CDB0D2}"/>
          </ac:grpSpMkLst>
        </pc:grpChg>
        <pc:grpChg chg="del">
          <ac:chgData name="Ryan Knobel" userId="dc86dbbb8969adbe" providerId="LiveId" clId="{5B6AC26B-6BBE-4FAD-B09D-49AB4B423F68}" dt="2024-07-09T18:16:30.927" v="1003" actId="478"/>
          <ac:grpSpMkLst>
            <pc:docMk/>
            <pc:sldMk cId="596292418" sldId="386"/>
            <ac:grpSpMk id="115" creationId="{001C400D-AEE9-70C4-4CB6-009AF1EFDA11}"/>
          </ac:grpSpMkLst>
        </pc:grpChg>
        <pc:grpChg chg="del">
          <ac:chgData name="Ryan Knobel" userId="dc86dbbb8969adbe" providerId="LiveId" clId="{5B6AC26B-6BBE-4FAD-B09D-49AB4B423F68}" dt="2024-07-09T18:16:30.927" v="1003" actId="478"/>
          <ac:grpSpMkLst>
            <pc:docMk/>
            <pc:sldMk cId="596292418" sldId="386"/>
            <ac:grpSpMk id="123" creationId="{4CDEB8B1-A4AC-4D2E-BF9B-CD86CA83DC52}"/>
          </ac:grpSpMkLst>
        </pc:grpChg>
      </pc:sldChg>
      <pc:sldChg chg="delSp modSp add mod">
        <pc:chgData name="Ryan Knobel" userId="dc86dbbb8969adbe" providerId="LiveId" clId="{5B6AC26B-6BBE-4FAD-B09D-49AB4B423F68}" dt="2024-07-09T18:17:18.499" v="1012" actId="207"/>
        <pc:sldMkLst>
          <pc:docMk/>
          <pc:sldMk cId="1472406210" sldId="387"/>
        </pc:sldMkLst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76" creationId="{A3B9459C-5B9C-DD8B-D83C-A3781932BD3A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77" creationId="{D4554431-3089-608A-E99F-5E564408BA9D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78" creationId="{87CC5283-FA60-91FC-E443-0F4CEF7FF905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79" creationId="{4B5DC3AB-A2D5-E6D5-35F1-C0E7BEC210A0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80" creationId="{DE0295E3-B9F9-1F08-A598-DEA5E8F2AAC9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81" creationId="{2E8FF406-8454-6B6E-F949-54B2B0F3BC78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82" creationId="{3FF84E1B-8D5B-35A4-BCFC-403132BC50AA}"/>
          </ac:spMkLst>
        </pc:spChg>
        <pc:spChg chg="mod topLvl">
          <ac:chgData name="Ryan Knobel" userId="dc86dbbb8969adbe" providerId="LiveId" clId="{5B6AC26B-6BBE-4FAD-B09D-49AB4B423F68}" dt="2024-07-09T18:17:18.499" v="1012" actId="207"/>
          <ac:spMkLst>
            <pc:docMk/>
            <pc:sldMk cId="1472406210" sldId="387"/>
            <ac:spMk id="84" creationId="{E5E7CA29-E7F5-D69B-624B-3C39E3F20F54}"/>
          </ac:spMkLst>
        </pc:spChg>
        <pc:spChg chg="mod topLvl">
          <ac:chgData name="Ryan Knobel" userId="dc86dbbb8969adbe" providerId="LiveId" clId="{5B6AC26B-6BBE-4FAD-B09D-49AB4B423F68}" dt="2024-07-09T18:17:18.499" v="1012" actId="207"/>
          <ac:spMkLst>
            <pc:docMk/>
            <pc:sldMk cId="1472406210" sldId="387"/>
            <ac:spMk id="85" creationId="{C5F52234-25AA-4AA2-E755-BDFA8E4A0E8C}"/>
          </ac:spMkLst>
        </pc:spChg>
        <pc:spChg chg="mod topLvl">
          <ac:chgData name="Ryan Knobel" userId="dc86dbbb8969adbe" providerId="LiveId" clId="{5B6AC26B-6BBE-4FAD-B09D-49AB4B423F68}" dt="2024-07-09T18:17:18.499" v="1012" actId="207"/>
          <ac:spMkLst>
            <pc:docMk/>
            <pc:sldMk cId="1472406210" sldId="387"/>
            <ac:spMk id="86" creationId="{23BF3ACE-3152-93E1-BEE1-1B7E9D77DE39}"/>
          </ac:spMkLst>
        </pc:spChg>
        <pc:spChg chg="mod topLvl">
          <ac:chgData name="Ryan Knobel" userId="dc86dbbb8969adbe" providerId="LiveId" clId="{5B6AC26B-6BBE-4FAD-B09D-49AB4B423F68}" dt="2024-07-09T18:17:18.499" v="1012" actId="207"/>
          <ac:spMkLst>
            <pc:docMk/>
            <pc:sldMk cId="1472406210" sldId="387"/>
            <ac:spMk id="87" creationId="{CE99A2C8-1D02-B798-741C-10B7152093B4}"/>
          </ac:spMkLst>
        </pc:spChg>
        <pc:spChg chg="mod topLvl">
          <ac:chgData name="Ryan Knobel" userId="dc86dbbb8969adbe" providerId="LiveId" clId="{5B6AC26B-6BBE-4FAD-B09D-49AB4B423F68}" dt="2024-07-09T18:17:18.499" v="1012" actId="207"/>
          <ac:spMkLst>
            <pc:docMk/>
            <pc:sldMk cId="1472406210" sldId="387"/>
            <ac:spMk id="88" creationId="{4F51BD2E-FA38-C8D5-CA5C-E84128526826}"/>
          </ac:spMkLst>
        </pc:spChg>
        <pc:spChg chg="mod topLvl">
          <ac:chgData name="Ryan Knobel" userId="dc86dbbb8969adbe" providerId="LiveId" clId="{5B6AC26B-6BBE-4FAD-B09D-49AB4B423F68}" dt="2024-07-09T18:17:18.499" v="1012" actId="207"/>
          <ac:spMkLst>
            <pc:docMk/>
            <pc:sldMk cId="1472406210" sldId="387"/>
            <ac:spMk id="89" creationId="{2F308CFC-612D-DA5F-5E2A-62B5916646D7}"/>
          </ac:spMkLst>
        </pc:spChg>
        <pc:spChg chg="mod topLvl">
          <ac:chgData name="Ryan Knobel" userId="dc86dbbb8969adbe" providerId="LiveId" clId="{5B6AC26B-6BBE-4FAD-B09D-49AB4B423F68}" dt="2024-07-09T18:17:18.499" v="1012" actId="207"/>
          <ac:spMkLst>
            <pc:docMk/>
            <pc:sldMk cId="1472406210" sldId="387"/>
            <ac:spMk id="90" creationId="{FE24CAA0-71E4-ED37-9EAC-997AABEF2486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92" creationId="{1E0471B7-EB28-D76B-24BB-41C005D166DF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93" creationId="{C1A9DACA-0347-C2E0-6863-D8618B360588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94" creationId="{9BC5B6E1-F08F-BB9B-AFC4-88550E4E6C2B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95" creationId="{807C09C7-A80F-8614-B4DE-9275D5BA33D5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96" creationId="{04585658-FF9A-67BF-68BC-48551DD029AB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97" creationId="{8A235080-4CF3-FEC5-6933-CD22636F9B72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98" creationId="{03C9E955-C680-AD96-8A99-902066CA4D8F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100" creationId="{6C215A36-D1DE-6614-D64C-4026E2E9EE9C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101" creationId="{CE76F3D5-5736-1B2E-5FDE-B1D871C94FCF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102" creationId="{FC2DE676-F9C7-DE2D-A34C-7773CB94EB3C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103" creationId="{F2DCD4D6-2AE2-03F9-D00D-EBD04EE21EAA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104" creationId="{41029A3B-562B-D2B8-CB08-A345456A6590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105" creationId="{E0238C8F-A8F0-405D-EF6C-BAAEA097D196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106" creationId="{A9D032CA-4F2E-7B82-0906-2EFB1D444DB8}"/>
          </ac:spMkLst>
        </pc:spChg>
        <pc:grpChg chg="del">
          <ac:chgData name="Ryan Knobel" userId="dc86dbbb8969adbe" providerId="LiveId" clId="{5B6AC26B-6BBE-4FAD-B09D-49AB4B423F68}" dt="2024-07-09T18:17:04.489" v="1010" actId="165"/>
          <ac:grpSpMkLst>
            <pc:docMk/>
            <pc:sldMk cId="1472406210" sldId="387"/>
            <ac:grpSpMk id="75" creationId="{BBA560E1-2C0F-9026-3303-8F827A8457EB}"/>
          </ac:grpSpMkLst>
        </pc:grpChg>
        <pc:grpChg chg="del">
          <ac:chgData name="Ryan Knobel" userId="dc86dbbb8969adbe" providerId="LiveId" clId="{5B6AC26B-6BBE-4FAD-B09D-49AB4B423F68}" dt="2024-07-09T18:17:04.489" v="1010" actId="165"/>
          <ac:grpSpMkLst>
            <pc:docMk/>
            <pc:sldMk cId="1472406210" sldId="387"/>
            <ac:grpSpMk id="83" creationId="{9BF418AD-5842-ED5C-8E99-7E700F942A7B}"/>
          </ac:grpSpMkLst>
        </pc:grpChg>
        <pc:grpChg chg="del">
          <ac:chgData name="Ryan Knobel" userId="dc86dbbb8969adbe" providerId="LiveId" clId="{5B6AC26B-6BBE-4FAD-B09D-49AB4B423F68}" dt="2024-07-09T18:17:04.489" v="1010" actId="165"/>
          <ac:grpSpMkLst>
            <pc:docMk/>
            <pc:sldMk cId="1472406210" sldId="387"/>
            <ac:grpSpMk id="91" creationId="{579F224D-3DF1-C17E-F2EF-C63D6436A6A1}"/>
          </ac:grpSpMkLst>
        </pc:grpChg>
        <pc:grpChg chg="del">
          <ac:chgData name="Ryan Knobel" userId="dc86dbbb8969adbe" providerId="LiveId" clId="{5B6AC26B-6BBE-4FAD-B09D-49AB4B423F68}" dt="2024-07-09T18:17:04.489" v="1010" actId="165"/>
          <ac:grpSpMkLst>
            <pc:docMk/>
            <pc:sldMk cId="1472406210" sldId="387"/>
            <ac:grpSpMk id="99" creationId="{0A3E404A-98F9-D422-E83B-A367A406DEC5}"/>
          </ac:grpSpMkLst>
        </pc:grpChg>
        <pc:grpChg chg="del">
          <ac:chgData name="Ryan Knobel" userId="dc86dbbb8969adbe" providerId="LiveId" clId="{5B6AC26B-6BBE-4FAD-B09D-49AB4B423F68}" dt="2024-07-09T18:17:00.164" v="1009" actId="478"/>
          <ac:grpSpMkLst>
            <pc:docMk/>
            <pc:sldMk cId="1472406210" sldId="387"/>
            <ac:grpSpMk id="107" creationId="{B53D8C11-6C18-CB85-832E-9043A3CDB0D2}"/>
          </ac:grpSpMkLst>
        </pc:grpChg>
        <pc:grpChg chg="del">
          <ac:chgData name="Ryan Knobel" userId="dc86dbbb8969adbe" providerId="LiveId" clId="{5B6AC26B-6BBE-4FAD-B09D-49AB4B423F68}" dt="2024-07-09T18:17:00.164" v="1009" actId="478"/>
          <ac:grpSpMkLst>
            <pc:docMk/>
            <pc:sldMk cId="1472406210" sldId="387"/>
            <ac:grpSpMk id="115" creationId="{001C400D-AEE9-70C4-4CB6-009AF1EFDA11}"/>
          </ac:grpSpMkLst>
        </pc:grpChg>
        <pc:grpChg chg="del">
          <ac:chgData name="Ryan Knobel" userId="dc86dbbb8969adbe" providerId="LiveId" clId="{5B6AC26B-6BBE-4FAD-B09D-49AB4B423F68}" dt="2024-07-09T18:17:00.164" v="1009" actId="478"/>
          <ac:grpSpMkLst>
            <pc:docMk/>
            <pc:sldMk cId="1472406210" sldId="387"/>
            <ac:grpSpMk id="123" creationId="{4CDEB8B1-A4AC-4D2E-BF9B-CD86CA83DC52}"/>
          </ac:grpSpMkLst>
        </pc:grpChg>
      </pc:sldChg>
      <pc:sldChg chg="add">
        <pc:chgData name="Ryan Knobel" userId="dc86dbbb8969adbe" providerId="LiveId" clId="{5B6AC26B-6BBE-4FAD-B09D-49AB4B423F68}" dt="2024-07-09T18:16:13.046" v="1000" actId="2890"/>
        <pc:sldMkLst>
          <pc:docMk/>
          <pc:sldMk cId="86344381" sldId="388"/>
        </pc:sldMkLst>
      </pc:sldChg>
      <pc:sldChg chg="modSp add mod">
        <pc:chgData name="Ryan Knobel" userId="dc86dbbb8969adbe" providerId="LiveId" clId="{5B6AC26B-6BBE-4FAD-B09D-49AB4B423F68}" dt="2024-07-09T20:46:30.816" v="1192" actId="1076"/>
        <pc:sldMkLst>
          <pc:docMk/>
          <pc:sldMk cId="3283426995" sldId="389"/>
        </pc:sldMkLst>
        <pc:spChg chg="mod">
          <ac:chgData name="Ryan Knobel" userId="dc86dbbb8969adbe" providerId="LiveId" clId="{5B6AC26B-6BBE-4FAD-B09D-49AB4B423F68}" dt="2024-07-09T20:46:30.816" v="1192" actId="1076"/>
          <ac:spMkLst>
            <pc:docMk/>
            <pc:sldMk cId="3283426995" sldId="389"/>
            <ac:spMk id="23" creationId="{4D23211F-C76E-B9B4-F265-DAF46D7A419A}"/>
          </ac:spMkLst>
        </pc:spChg>
      </pc:sldChg>
      <pc:sldChg chg="modSp add mod">
        <pc:chgData name="Ryan Knobel" userId="dc86dbbb8969adbe" providerId="LiveId" clId="{5B6AC26B-6BBE-4FAD-B09D-49AB4B423F68}" dt="2024-07-09T20:46:49.496" v="1194" actId="1076"/>
        <pc:sldMkLst>
          <pc:docMk/>
          <pc:sldMk cId="2284521297" sldId="390"/>
        </pc:sldMkLst>
        <pc:spChg chg="mod">
          <ac:chgData name="Ryan Knobel" userId="dc86dbbb8969adbe" providerId="LiveId" clId="{5B6AC26B-6BBE-4FAD-B09D-49AB4B423F68}" dt="2024-07-09T20:46:49.496" v="1194" actId="1076"/>
          <ac:spMkLst>
            <pc:docMk/>
            <pc:sldMk cId="2284521297" sldId="390"/>
            <ac:spMk id="20" creationId="{A40D4488-177E-FB5D-A60B-42E8174F587C}"/>
          </ac:spMkLst>
        </pc:spChg>
      </pc:sldChg>
      <pc:sldChg chg="addSp delSp modSp add mod delAnim">
        <pc:chgData name="Ryan Knobel" userId="dc86dbbb8969adbe" providerId="LiveId" clId="{5B6AC26B-6BBE-4FAD-B09D-49AB4B423F68}" dt="2024-07-11T17:20:42.609" v="1396" actId="1036"/>
        <pc:sldMkLst>
          <pc:docMk/>
          <pc:sldMk cId="3409240805" sldId="391"/>
        </pc:sldMkLst>
        <pc:spChg chg="del">
          <ac:chgData name="Ryan Knobel" userId="dc86dbbb8969adbe" providerId="LiveId" clId="{5B6AC26B-6BBE-4FAD-B09D-49AB4B423F68}" dt="2024-07-11T17:11:55.604" v="1285" actId="478"/>
          <ac:spMkLst>
            <pc:docMk/>
            <pc:sldMk cId="3409240805" sldId="391"/>
            <ac:spMk id="4" creationId="{7A0EDBB3-71D8-10EA-59A5-26EF7B203889}"/>
          </ac:spMkLst>
        </pc:spChg>
        <pc:spChg chg="add mod">
          <ac:chgData name="Ryan Knobel" userId="dc86dbbb8969adbe" providerId="LiveId" clId="{5B6AC26B-6BBE-4FAD-B09D-49AB4B423F68}" dt="2024-07-11T17:12:33.828" v="1294" actId="14100"/>
          <ac:spMkLst>
            <pc:docMk/>
            <pc:sldMk cId="3409240805" sldId="391"/>
            <ac:spMk id="5" creationId="{46BFD615-EC58-1228-358E-9A4F3DEF4682}"/>
          </ac:spMkLst>
        </pc:spChg>
        <pc:spChg chg="add mod">
          <ac:chgData name="Ryan Knobel" userId="dc86dbbb8969adbe" providerId="LiveId" clId="{5B6AC26B-6BBE-4FAD-B09D-49AB4B423F68}" dt="2024-07-11T17:13:21.625" v="1296" actId="1076"/>
          <ac:spMkLst>
            <pc:docMk/>
            <pc:sldMk cId="3409240805" sldId="391"/>
            <ac:spMk id="6" creationId="{FDC77EFF-99CD-044C-2046-0D8CC9165BDC}"/>
          </ac:spMkLst>
        </pc:spChg>
        <pc:spChg chg="add mod">
          <ac:chgData name="Ryan Knobel" userId="dc86dbbb8969adbe" providerId="LiveId" clId="{5B6AC26B-6BBE-4FAD-B09D-49AB4B423F68}" dt="2024-07-11T17:13:25.587" v="1298" actId="1076"/>
          <ac:spMkLst>
            <pc:docMk/>
            <pc:sldMk cId="3409240805" sldId="391"/>
            <ac:spMk id="11" creationId="{26C05329-9E6F-AE27-B6B4-6F183FDB4747}"/>
          </ac:spMkLst>
        </pc:spChg>
        <pc:spChg chg="del">
          <ac:chgData name="Ryan Knobel" userId="dc86dbbb8969adbe" providerId="LiveId" clId="{5B6AC26B-6BBE-4FAD-B09D-49AB4B423F68}" dt="2024-07-11T17:11:39.658" v="1280" actId="478"/>
          <ac:spMkLst>
            <pc:docMk/>
            <pc:sldMk cId="3409240805" sldId="391"/>
            <ac:spMk id="12" creationId="{5A241EFF-429A-5735-F042-12A93CC69649}"/>
          </ac:spMkLst>
        </pc:spChg>
        <pc:spChg chg="del">
          <ac:chgData name="Ryan Knobel" userId="dc86dbbb8969adbe" providerId="LiveId" clId="{5B6AC26B-6BBE-4FAD-B09D-49AB4B423F68}" dt="2024-07-11T17:11:38.945" v="1279" actId="478"/>
          <ac:spMkLst>
            <pc:docMk/>
            <pc:sldMk cId="3409240805" sldId="391"/>
            <ac:spMk id="13" creationId="{21C17051-83D5-4609-3439-00E218AA3E70}"/>
          </ac:spMkLst>
        </pc:spChg>
        <pc:spChg chg="del">
          <ac:chgData name="Ryan Knobel" userId="dc86dbbb8969adbe" providerId="LiveId" clId="{5B6AC26B-6BBE-4FAD-B09D-49AB4B423F68}" dt="2024-07-11T17:11:37.664" v="1278" actId="478"/>
          <ac:spMkLst>
            <pc:docMk/>
            <pc:sldMk cId="3409240805" sldId="391"/>
            <ac:spMk id="14" creationId="{428E9B34-EDEE-8B10-8857-D3D2922F6107}"/>
          </ac:spMkLst>
        </pc:spChg>
        <pc:spChg chg="del">
          <ac:chgData name="Ryan Knobel" userId="dc86dbbb8969adbe" providerId="LiveId" clId="{5B6AC26B-6BBE-4FAD-B09D-49AB4B423F68}" dt="2024-07-11T17:11:40.596" v="1281" actId="478"/>
          <ac:spMkLst>
            <pc:docMk/>
            <pc:sldMk cId="3409240805" sldId="391"/>
            <ac:spMk id="15" creationId="{1783568F-3B33-0959-F6DC-DC8A1F1E1336}"/>
          </ac:spMkLst>
        </pc:spChg>
        <pc:spChg chg="del">
          <ac:chgData name="Ryan Knobel" userId="dc86dbbb8969adbe" providerId="LiveId" clId="{5B6AC26B-6BBE-4FAD-B09D-49AB4B423F68}" dt="2024-07-11T17:11:43.625" v="1284" actId="478"/>
          <ac:spMkLst>
            <pc:docMk/>
            <pc:sldMk cId="3409240805" sldId="391"/>
            <ac:spMk id="16" creationId="{45BD4051-BA92-37B4-B7D2-F96FBE6F59A8}"/>
          </ac:spMkLst>
        </pc:spChg>
        <pc:spChg chg="del">
          <ac:chgData name="Ryan Knobel" userId="dc86dbbb8969adbe" providerId="LiveId" clId="{5B6AC26B-6BBE-4FAD-B09D-49AB4B423F68}" dt="2024-07-11T17:11:41.908" v="1282" actId="478"/>
          <ac:spMkLst>
            <pc:docMk/>
            <pc:sldMk cId="3409240805" sldId="391"/>
            <ac:spMk id="17" creationId="{FD2BF033-8B2E-5AC0-16E9-01D86642AE0F}"/>
          </ac:spMkLst>
        </pc:spChg>
        <pc:spChg chg="del">
          <ac:chgData name="Ryan Knobel" userId="dc86dbbb8969adbe" providerId="LiveId" clId="{5B6AC26B-6BBE-4FAD-B09D-49AB4B423F68}" dt="2024-07-11T17:11:42.611" v="1283" actId="478"/>
          <ac:spMkLst>
            <pc:docMk/>
            <pc:sldMk cId="3409240805" sldId="391"/>
            <ac:spMk id="18" creationId="{9DA980BB-3E38-01BD-A181-FF6F761CA16A}"/>
          </ac:spMkLst>
        </pc:spChg>
        <pc:spChg chg="add mod">
          <ac:chgData name="Ryan Knobel" userId="dc86dbbb8969adbe" providerId="LiveId" clId="{5B6AC26B-6BBE-4FAD-B09D-49AB4B423F68}" dt="2024-07-11T17:13:32.523" v="1300" actId="1076"/>
          <ac:spMkLst>
            <pc:docMk/>
            <pc:sldMk cId="3409240805" sldId="391"/>
            <ac:spMk id="19" creationId="{082EE272-A30B-91DA-3726-B9E612A22CF3}"/>
          </ac:spMkLst>
        </pc:spChg>
        <pc:spChg chg="add mod">
          <ac:chgData name="Ryan Knobel" userId="dc86dbbb8969adbe" providerId="LiveId" clId="{5B6AC26B-6BBE-4FAD-B09D-49AB4B423F68}" dt="2024-07-11T17:13:38.294" v="1302" actId="1076"/>
          <ac:spMkLst>
            <pc:docMk/>
            <pc:sldMk cId="3409240805" sldId="391"/>
            <ac:spMk id="20" creationId="{04C00484-634D-6D73-CBD0-BA435DAB3D4E}"/>
          </ac:spMkLst>
        </pc:spChg>
        <pc:spChg chg="add mod">
          <ac:chgData name="Ryan Knobel" userId="dc86dbbb8969adbe" providerId="LiveId" clId="{5B6AC26B-6BBE-4FAD-B09D-49AB4B423F68}" dt="2024-07-11T17:13:44.963" v="1305" actId="1076"/>
          <ac:spMkLst>
            <pc:docMk/>
            <pc:sldMk cId="3409240805" sldId="391"/>
            <ac:spMk id="21" creationId="{1B5072DE-B5AC-C956-9BC0-EE316CDE8734}"/>
          </ac:spMkLst>
        </pc:spChg>
        <pc:spChg chg="add mod">
          <ac:chgData name="Ryan Knobel" userId="dc86dbbb8969adbe" providerId="LiveId" clId="{5B6AC26B-6BBE-4FAD-B09D-49AB4B423F68}" dt="2024-07-11T17:13:53.751" v="1307" actId="1076"/>
          <ac:spMkLst>
            <pc:docMk/>
            <pc:sldMk cId="3409240805" sldId="391"/>
            <ac:spMk id="22" creationId="{FC68A30A-0512-0D2B-4270-75FEFE6B6698}"/>
          </ac:spMkLst>
        </pc:spChg>
        <pc:spChg chg="add mod">
          <ac:chgData name="Ryan Knobel" userId="dc86dbbb8969adbe" providerId="LiveId" clId="{5B6AC26B-6BBE-4FAD-B09D-49AB4B423F68}" dt="2024-07-11T17:13:59.938" v="1309" actId="1076"/>
          <ac:spMkLst>
            <pc:docMk/>
            <pc:sldMk cId="3409240805" sldId="391"/>
            <ac:spMk id="23" creationId="{662F0C3E-05C3-E193-3CA2-A9F3436ACAA6}"/>
          </ac:spMkLst>
        </pc:spChg>
        <pc:spChg chg="add mod">
          <ac:chgData name="Ryan Knobel" userId="dc86dbbb8969adbe" providerId="LiveId" clId="{5B6AC26B-6BBE-4FAD-B09D-49AB4B423F68}" dt="2024-07-11T17:14:30.612" v="1316" actId="1076"/>
          <ac:spMkLst>
            <pc:docMk/>
            <pc:sldMk cId="3409240805" sldId="391"/>
            <ac:spMk id="24" creationId="{985D5006-82FD-2B3B-4FB7-D51A3710D2BE}"/>
          </ac:spMkLst>
        </pc:spChg>
        <pc:spChg chg="add mod">
          <ac:chgData name="Ryan Knobel" userId="dc86dbbb8969adbe" providerId="LiveId" clId="{5B6AC26B-6BBE-4FAD-B09D-49AB4B423F68}" dt="2024-07-11T17:14:34.299" v="1317" actId="1076"/>
          <ac:spMkLst>
            <pc:docMk/>
            <pc:sldMk cId="3409240805" sldId="391"/>
            <ac:spMk id="25" creationId="{8DBC7FCE-C0EF-5241-39D2-3C1A3428B23C}"/>
          </ac:spMkLst>
        </pc:spChg>
        <pc:spChg chg="add mod">
          <ac:chgData name="Ryan Knobel" userId="dc86dbbb8969adbe" providerId="LiveId" clId="{5B6AC26B-6BBE-4FAD-B09D-49AB4B423F68}" dt="2024-07-11T17:14:43.655" v="1319" actId="1076"/>
          <ac:spMkLst>
            <pc:docMk/>
            <pc:sldMk cId="3409240805" sldId="391"/>
            <ac:spMk id="26" creationId="{41C66CA3-5B19-5A72-62B6-C45CFBC2CC52}"/>
          </ac:spMkLst>
        </pc:spChg>
        <pc:spChg chg="add mod">
          <ac:chgData name="Ryan Knobel" userId="dc86dbbb8969adbe" providerId="LiveId" clId="{5B6AC26B-6BBE-4FAD-B09D-49AB4B423F68}" dt="2024-07-11T17:14:50.324" v="1321" actId="1076"/>
          <ac:spMkLst>
            <pc:docMk/>
            <pc:sldMk cId="3409240805" sldId="391"/>
            <ac:spMk id="27" creationId="{612194CA-9EF4-E120-C094-C84A670308DC}"/>
          </ac:spMkLst>
        </pc:spChg>
        <pc:spChg chg="add mod">
          <ac:chgData name="Ryan Knobel" userId="dc86dbbb8969adbe" providerId="LiveId" clId="{5B6AC26B-6BBE-4FAD-B09D-49AB4B423F68}" dt="2024-07-11T17:14:55.032" v="1323" actId="1076"/>
          <ac:spMkLst>
            <pc:docMk/>
            <pc:sldMk cId="3409240805" sldId="391"/>
            <ac:spMk id="28" creationId="{1303F9D8-39F5-26DD-3CAD-ACE9AA64722A}"/>
          </ac:spMkLst>
        </pc:spChg>
        <pc:spChg chg="add mod">
          <ac:chgData name="Ryan Knobel" userId="dc86dbbb8969adbe" providerId="LiveId" clId="{5B6AC26B-6BBE-4FAD-B09D-49AB4B423F68}" dt="2024-07-11T17:15:13.339" v="1325" actId="1076"/>
          <ac:spMkLst>
            <pc:docMk/>
            <pc:sldMk cId="3409240805" sldId="391"/>
            <ac:spMk id="29" creationId="{EC527907-A5FA-E23D-72E5-3E7D78D59D7C}"/>
          </ac:spMkLst>
        </pc:spChg>
        <pc:spChg chg="add mod">
          <ac:chgData name="Ryan Knobel" userId="dc86dbbb8969adbe" providerId="LiveId" clId="{5B6AC26B-6BBE-4FAD-B09D-49AB4B423F68}" dt="2024-07-11T17:15:19.683" v="1327" actId="1076"/>
          <ac:spMkLst>
            <pc:docMk/>
            <pc:sldMk cId="3409240805" sldId="391"/>
            <ac:spMk id="30" creationId="{069AD6E1-2F2E-CC13-2F2B-4FA35941904F}"/>
          </ac:spMkLst>
        </pc:spChg>
        <pc:spChg chg="add mod">
          <ac:chgData name="Ryan Knobel" userId="dc86dbbb8969adbe" providerId="LiveId" clId="{5B6AC26B-6BBE-4FAD-B09D-49AB4B423F68}" dt="2024-07-11T17:16:13.382" v="1342" actId="1076"/>
          <ac:spMkLst>
            <pc:docMk/>
            <pc:sldMk cId="3409240805" sldId="391"/>
            <ac:spMk id="31" creationId="{464B4049-C864-6C1B-128A-7F1C6A5B7C38}"/>
          </ac:spMkLst>
        </pc:spChg>
        <pc:spChg chg="add mod">
          <ac:chgData name="Ryan Knobel" userId="dc86dbbb8969adbe" providerId="LiveId" clId="{5B6AC26B-6BBE-4FAD-B09D-49AB4B423F68}" dt="2024-07-11T17:16:08.077" v="1341" actId="1076"/>
          <ac:spMkLst>
            <pc:docMk/>
            <pc:sldMk cId="3409240805" sldId="391"/>
            <ac:spMk id="32" creationId="{723BCDF2-CF17-8090-0364-80FCD64EC13A}"/>
          </ac:spMkLst>
        </pc:spChg>
        <pc:spChg chg="add del mod">
          <ac:chgData name="Ryan Knobel" userId="dc86dbbb8969adbe" providerId="LiveId" clId="{5B6AC26B-6BBE-4FAD-B09D-49AB4B423F68}" dt="2024-07-11T17:16:19.070" v="1344" actId="478"/>
          <ac:spMkLst>
            <pc:docMk/>
            <pc:sldMk cId="3409240805" sldId="391"/>
            <ac:spMk id="33" creationId="{E81A3321-390F-47B8-9062-E137B5CC68A4}"/>
          </ac:spMkLst>
        </pc:spChg>
        <pc:spChg chg="add mod">
          <ac:chgData name="Ryan Knobel" userId="dc86dbbb8969adbe" providerId="LiveId" clId="{5B6AC26B-6BBE-4FAD-B09D-49AB4B423F68}" dt="2024-07-11T17:16:35.439" v="1346" actId="1076"/>
          <ac:spMkLst>
            <pc:docMk/>
            <pc:sldMk cId="3409240805" sldId="391"/>
            <ac:spMk id="34" creationId="{EB3C66BE-35F1-39FE-CE06-156F4B103D57}"/>
          </ac:spMkLst>
        </pc:spChg>
        <pc:spChg chg="add mod">
          <ac:chgData name="Ryan Knobel" userId="dc86dbbb8969adbe" providerId="LiveId" clId="{5B6AC26B-6BBE-4FAD-B09D-49AB4B423F68}" dt="2024-07-11T17:16:41.135" v="1348" actId="1076"/>
          <ac:spMkLst>
            <pc:docMk/>
            <pc:sldMk cId="3409240805" sldId="391"/>
            <ac:spMk id="35" creationId="{8C66C6D2-B8BB-C130-A996-C33156B0E137}"/>
          </ac:spMkLst>
        </pc:spChg>
        <pc:spChg chg="add mod">
          <ac:chgData name="Ryan Knobel" userId="dc86dbbb8969adbe" providerId="LiveId" clId="{5B6AC26B-6BBE-4FAD-B09D-49AB4B423F68}" dt="2024-07-11T17:16:53.759" v="1350" actId="1076"/>
          <ac:spMkLst>
            <pc:docMk/>
            <pc:sldMk cId="3409240805" sldId="391"/>
            <ac:spMk id="36" creationId="{5E72A642-3C86-3805-E80C-0A7C60B3797B}"/>
          </ac:spMkLst>
        </pc:spChg>
        <pc:spChg chg="add mod">
          <ac:chgData name="Ryan Knobel" userId="dc86dbbb8969adbe" providerId="LiveId" clId="{5B6AC26B-6BBE-4FAD-B09D-49AB4B423F68}" dt="2024-07-11T17:17:10.012" v="1353" actId="1076"/>
          <ac:spMkLst>
            <pc:docMk/>
            <pc:sldMk cId="3409240805" sldId="391"/>
            <ac:spMk id="37" creationId="{961EEC35-E26F-6A9C-DD26-ACC02513D33A}"/>
          </ac:spMkLst>
        </pc:spChg>
        <pc:spChg chg="add mod">
          <ac:chgData name="Ryan Knobel" userId="dc86dbbb8969adbe" providerId="LiveId" clId="{5B6AC26B-6BBE-4FAD-B09D-49AB4B423F68}" dt="2024-07-11T17:17:35.380" v="1355" actId="1076"/>
          <ac:spMkLst>
            <pc:docMk/>
            <pc:sldMk cId="3409240805" sldId="391"/>
            <ac:spMk id="38" creationId="{7663F1D7-AB9B-A7BC-7974-4618F9CF7448}"/>
          </ac:spMkLst>
        </pc:spChg>
        <pc:spChg chg="add mod">
          <ac:chgData name="Ryan Knobel" userId="dc86dbbb8969adbe" providerId="LiveId" clId="{5B6AC26B-6BBE-4FAD-B09D-49AB4B423F68}" dt="2024-07-11T17:17:45.963" v="1357" actId="1076"/>
          <ac:spMkLst>
            <pc:docMk/>
            <pc:sldMk cId="3409240805" sldId="391"/>
            <ac:spMk id="39" creationId="{37EBF393-38A4-F50C-B611-900B84A4549F}"/>
          </ac:spMkLst>
        </pc:spChg>
        <pc:spChg chg="add mod">
          <ac:chgData name="Ryan Knobel" userId="dc86dbbb8969adbe" providerId="LiveId" clId="{5B6AC26B-6BBE-4FAD-B09D-49AB4B423F68}" dt="2024-07-11T17:17:51.245" v="1359" actId="1076"/>
          <ac:spMkLst>
            <pc:docMk/>
            <pc:sldMk cId="3409240805" sldId="391"/>
            <ac:spMk id="40" creationId="{12BD9D2A-4998-D072-D741-F6ED7BD872E5}"/>
          </ac:spMkLst>
        </pc:spChg>
        <pc:spChg chg="add mod">
          <ac:chgData name="Ryan Knobel" userId="dc86dbbb8969adbe" providerId="LiveId" clId="{5B6AC26B-6BBE-4FAD-B09D-49AB4B423F68}" dt="2024-07-11T17:17:54.948" v="1361" actId="1076"/>
          <ac:spMkLst>
            <pc:docMk/>
            <pc:sldMk cId="3409240805" sldId="391"/>
            <ac:spMk id="41" creationId="{20865DE1-AA51-F8A8-1B92-F58C2FD9D555}"/>
          </ac:spMkLst>
        </pc:spChg>
        <pc:spChg chg="add mod">
          <ac:chgData name="Ryan Knobel" userId="dc86dbbb8969adbe" providerId="LiveId" clId="{5B6AC26B-6BBE-4FAD-B09D-49AB4B423F68}" dt="2024-07-11T17:18:47.004" v="1363" actId="1076"/>
          <ac:spMkLst>
            <pc:docMk/>
            <pc:sldMk cId="3409240805" sldId="391"/>
            <ac:spMk id="42" creationId="{332F3247-2DFE-98DA-421A-F9061CDA77C0}"/>
          </ac:spMkLst>
        </pc:spChg>
        <pc:spChg chg="add mod">
          <ac:chgData name="Ryan Knobel" userId="dc86dbbb8969adbe" providerId="LiveId" clId="{5B6AC26B-6BBE-4FAD-B09D-49AB4B423F68}" dt="2024-07-11T17:20:42.609" v="1396" actId="1036"/>
          <ac:spMkLst>
            <pc:docMk/>
            <pc:sldMk cId="3409240805" sldId="391"/>
            <ac:spMk id="43" creationId="{486FCE8F-71EA-5691-74BA-F5F5C63AAA1D}"/>
          </ac:spMkLst>
        </pc:spChg>
        <pc:cxnChg chg="del">
          <ac:chgData name="Ryan Knobel" userId="dc86dbbb8969adbe" providerId="LiveId" clId="{5B6AC26B-6BBE-4FAD-B09D-49AB4B423F68}" dt="2024-07-11T17:11:59.172" v="1287" actId="478"/>
          <ac:cxnSpMkLst>
            <pc:docMk/>
            <pc:sldMk cId="3409240805" sldId="391"/>
            <ac:cxnSpMk id="7" creationId="{5F20F57B-205A-E8F9-4387-FC65522DB917}"/>
          </ac:cxnSpMkLst>
        </pc:cxnChg>
        <pc:cxnChg chg="del">
          <ac:chgData name="Ryan Knobel" userId="dc86dbbb8969adbe" providerId="LiveId" clId="{5B6AC26B-6BBE-4FAD-B09D-49AB4B423F68}" dt="2024-07-11T17:11:58.369" v="1286" actId="478"/>
          <ac:cxnSpMkLst>
            <pc:docMk/>
            <pc:sldMk cId="3409240805" sldId="391"/>
            <ac:cxnSpMk id="8" creationId="{49842E0A-0025-1FA7-F8EA-A92150E49D84}"/>
          </ac:cxnSpMkLst>
        </pc:cxnChg>
        <pc:cxnChg chg="del">
          <ac:chgData name="Ryan Knobel" userId="dc86dbbb8969adbe" providerId="LiveId" clId="{5B6AC26B-6BBE-4FAD-B09D-49AB4B423F68}" dt="2024-07-11T17:12:01.450" v="1289" actId="478"/>
          <ac:cxnSpMkLst>
            <pc:docMk/>
            <pc:sldMk cId="3409240805" sldId="391"/>
            <ac:cxnSpMk id="9" creationId="{5C5DF678-49E4-F1A7-8DD3-B0F1FA383423}"/>
          </ac:cxnSpMkLst>
        </pc:cxnChg>
        <pc:cxnChg chg="del">
          <ac:chgData name="Ryan Knobel" userId="dc86dbbb8969adbe" providerId="LiveId" clId="{5B6AC26B-6BBE-4FAD-B09D-49AB4B423F68}" dt="2024-07-11T17:12:00.164" v="1288" actId="478"/>
          <ac:cxnSpMkLst>
            <pc:docMk/>
            <pc:sldMk cId="3409240805" sldId="391"/>
            <ac:cxnSpMk id="10" creationId="{62ACB01F-D06E-A470-16C8-80D62CB04E25}"/>
          </ac:cxnSpMkLst>
        </pc:cxnChg>
      </pc:sldChg>
      <pc:sldChg chg="add del">
        <pc:chgData name="Ryan Knobel" userId="dc86dbbb8969adbe" providerId="LiveId" clId="{5B6AC26B-6BBE-4FAD-B09D-49AB4B423F68}" dt="2024-07-11T17:10:44.937" v="1276" actId="47"/>
        <pc:sldMkLst>
          <pc:docMk/>
          <pc:sldMk cId="3960408311" sldId="391"/>
        </pc:sldMkLst>
      </pc:sldChg>
      <pc:sldChg chg="add del">
        <pc:chgData name="Ryan Knobel" userId="dc86dbbb8969adbe" providerId="LiveId" clId="{5B6AC26B-6BBE-4FAD-B09D-49AB4B423F68}" dt="2024-07-11T17:19:42.627" v="1365" actId="47"/>
        <pc:sldMkLst>
          <pc:docMk/>
          <pc:sldMk cId="2466933691" sldId="392"/>
        </pc:sldMkLst>
      </pc:sldChg>
      <pc:sldChg chg="modSp add mod">
        <pc:chgData name="Ryan Knobel" userId="dc86dbbb8969adbe" providerId="LiveId" clId="{5B6AC26B-6BBE-4FAD-B09D-49AB4B423F68}" dt="2024-07-11T17:22:40.244" v="1398" actId="207"/>
        <pc:sldMkLst>
          <pc:docMk/>
          <pc:sldMk cId="2791750692" sldId="392"/>
        </pc:sldMkLst>
        <pc:spChg chg="mod">
          <ac:chgData name="Ryan Knobel" userId="dc86dbbb8969adbe" providerId="LiveId" clId="{5B6AC26B-6BBE-4FAD-B09D-49AB4B423F68}" dt="2024-07-11T17:22:40.244" v="1398" actId="207"/>
          <ac:spMkLst>
            <pc:docMk/>
            <pc:sldMk cId="2791750692" sldId="392"/>
            <ac:spMk id="5" creationId="{46BFD615-EC58-1228-358E-9A4F3DEF4682}"/>
          </ac:spMkLst>
        </pc:spChg>
        <pc:spChg chg="mod">
          <ac:chgData name="Ryan Knobel" userId="dc86dbbb8969adbe" providerId="LiveId" clId="{5B6AC26B-6BBE-4FAD-B09D-49AB4B423F68}" dt="2024-07-11T17:22:40.244" v="1398" actId="207"/>
          <ac:spMkLst>
            <pc:docMk/>
            <pc:sldMk cId="2791750692" sldId="392"/>
            <ac:spMk id="28" creationId="{1303F9D8-39F5-26DD-3CAD-ACE9AA64722A}"/>
          </ac:spMkLst>
        </pc:spChg>
      </pc:sldChg>
      <pc:sldChg chg="modSp add mod">
        <pc:chgData name="Ryan Knobel" userId="dc86dbbb8969adbe" providerId="LiveId" clId="{5B6AC26B-6BBE-4FAD-B09D-49AB4B423F68}" dt="2024-07-11T17:23:05.697" v="1400" actId="207"/>
        <pc:sldMkLst>
          <pc:docMk/>
          <pc:sldMk cId="2551836937" sldId="393"/>
        </pc:sldMkLst>
        <pc:spChg chg="mod">
          <ac:chgData name="Ryan Knobel" userId="dc86dbbb8969adbe" providerId="LiveId" clId="{5B6AC26B-6BBE-4FAD-B09D-49AB4B423F68}" dt="2024-07-11T17:23:05.697" v="1400" actId="207"/>
          <ac:spMkLst>
            <pc:docMk/>
            <pc:sldMk cId="2551836937" sldId="393"/>
            <ac:spMk id="38" creationId="{7663F1D7-AB9B-A7BC-7974-4618F9CF7448}"/>
          </ac:spMkLst>
        </pc:spChg>
        <pc:spChg chg="mod">
          <ac:chgData name="Ryan Knobel" userId="dc86dbbb8969adbe" providerId="LiveId" clId="{5B6AC26B-6BBE-4FAD-B09D-49AB4B423F68}" dt="2024-07-11T17:23:05.697" v="1400" actId="207"/>
          <ac:spMkLst>
            <pc:docMk/>
            <pc:sldMk cId="2551836937" sldId="393"/>
            <ac:spMk id="41" creationId="{20865DE1-AA51-F8A8-1B92-F58C2FD9D555}"/>
          </ac:spMkLst>
        </pc:spChg>
      </pc:sldChg>
      <pc:sldChg chg="add ord">
        <pc:chgData name="Ryan Knobel" userId="dc86dbbb8969adbe" providerId="LiveId" clId="{5B6AC26B-6BBE-4FAD-B09D-49AB4B423F68}" dt="2024-07-11T17:23:15.294" v="1403"/>
        <pc:sldMkLst>
          <pc:docMk/>
          <pc:sldMk cId="969993062" sldId="394"/>
        </pc:sldMkLst>
      </pc:sldChg>
      <pc:sldChg chg="addSp delSp modSp add del mod">
        <pc:chgData name="Ryan Knobel" userId="dc86dbbb8969adbe" providerId="LiveId" clId="{5B6AC26B-6BBE-4FAD-B09D-49AB4B423F68}" dt="2024-07-11T18:16:02.385" v="1930" actId="47"/>
        <pc:sldMkLst>
          <pc:docMk/>
          <pc:sldMk cId="2020813982" sldId="395"/>
        </pc:sldMkLst>
        <pc:spChg chg="mod">
          <ac:chgData name="Ryan Knobel" userId="dc86dbbb8969adbe" providerId="LiveId" clId="{5B6AC26B-6BBE-4FAD-B09D-49AB4B423F68}" dt="2024-07-11T17:23:32.649" v="1405" actId="207"/>
          <ac:spMkLst>
            <pc:docMk/>
            <pc:sldMk cId="2020813982" sldId="395"/>
            <ac:spMk id="20" creationId="{04C00484-634D-6D73-CBD0-BA435DAB3D4E}"/>
          </ac:spMkLst>
        </pc:spChg>
        <pc:spChg chg="mod">
          <ac:chgData name="Ryan Knobel" userId="dc86dbbb8969adbe" providerId="LiveId" clId="{5B6AC26B-6BBE-4FAD-B09D-49AB4B423F68}" dt="2024-07-11T17:23:32.649" v="1405" actId="207"/>
          <ac:spMkLst>
            <pc:docMk/>
            <pc:sldMk cId="2020813982" sldId="395"/>
            <ac:spMk id="35" creationId="{8C66C6D2-B8BB-C130-A996-C33156B0E137}"/>
          </ac:spMkLst>
        </pc:spChg>
        <pc:cxnChg chg="add mod">
          <ac:chgData name="Ryan Knobel" userId="dc86dbbb8969adbe" providerId="LiveId" clId="{5B6AC26B-6BBE-4FAD-B09D-49AB4B423F68}" dt="2024-07-11T18:14:27.573" v="1921" actId="1076"/>
          <ac:cxnSpMkLst>
            <pc:docMk/>
            <pc:sldMk cId="2020813982" sldId="395"/>
            <ac:cxnSpMk id="7" creationId="{32471F7A-F3CE-7AAB-7832-55256BACE146}"/>
          </ac:cxnSpMkLst>
        </pc:cxnChg>
        <pc:cxnChg chg="add del mod">
          <ac:chgData name="Ryan Knobel" userId="dc86dbbb8969adbe" providerId="LiveId" clId="{5B6AC26B-6BBE-4FAD-B09D-49AB4B423F68}" dt="2024-07-11T18:15:54.377" v="1929" actId="478"/>
          <ac:cxnSpMkLst>
            <pc:docMk/>
            <pc:sldMk cId="2020813982" sldId="395"/>
            <ac:cxnSpMk id="8" creationId="{9EE40140-FB39-84F4-4238-033464A885B0}"/>
          </ac:cxnSpMkLst>
        </pc:cxnChg>
      </pc:sldChg>
      <pc:sldChg chg="modSp add mod modAnim">
        <pc:chgData name="Ryan Knobel" userId="dc86dbbb8969adbe" providerId="LiveId" clId="{5B6AC26B-6BBE-4FAD-B09D-49AB4B423F68}" dt="2024-07-11T17:26:14.619" v="1411"/>
        <pc:sldMkLst>
          <pc:docMk/>
          <pc:sldMk cId="3868330949" sldId="396"/>
        </pc:sldMkLst>
        <pc:spChg chg="mod">
          <ac:chgData name="Ryan Knobel" userId="dc86dbbb8969adbe" providerId="LiveId" clId="{5B6AC26B-6BBE-4FAD-B09D-49AB4B423F68}" dt="2024-07-11T17:25:57.521" v="1410" actId="207"/>
          <ac:spMkLst>
            <pc:docMk/>
            <pc:sldMk cId="3868330949" sldId="396"/>
            <ac:spMk id="5" creationId="{46BFD615-EC58-1228-358E-9A4F3DEF4682}"/>
          </ac:spMkLst>
        </pc:spChg>
        <pc:spChg chg="mod">
          <ac:chgData name="Ryan Knobel" userId="dc86dbbb8969adbe" providerId="LiveId" clId="{5B6AC26B-6BBE-4FAD-B09D-49AB4B423F68}" dt="2024-07-11T17:25:57.521" v="1410" actId="207"/>
          <ac:spMkLst>
            <pc:docMk/>
            <pc:sldMk cId="3868330949" sldId="396"/>
            <ac:spMk id="20" creationId="{04C00484-634D-6D73-CBD0-BA435DAB3D4E}"/>
          </ac:spMkLst>
        </pc:spChg>
        <pc:spChg chg="mod">
          <ac:chgData name="Ryan Knobel" userId="dc86dbbb8969adbe" providerId="LiveId" clId="{5B6AC26B-6BBE-4FAD-B09D-49AB4B423F68}" dt="2024-07-11T17:25:57.521" v="1410" actId="207"/>
          <ac:spMkLst>
            <pc:docMk/>
            <pc:sldMk cId="3868330949" sldId="396"/>
            <ac:spMk id="28" creationId="{1303F9D8-39F5-26DD-3CAD-ACE9AA64722A}"/>
          </ac:spMkLst>
        </pc:spChg>
        <pc:spChg chg="mod">
          <ac:chgData name="Ryan Knobel" userId="dc86dbbb8969adbe" providerId="LiveId" clId="{5B6AC26B-6BBE-4FAD-B09D-49AB4B423F68}" dt="2024-07-11T17:25:57.521" v="1410" actId="207"/>
          <ac:spMkLst>
            <pc:docMk/>
            <pc:sldMk cId="3868330949" sldId="396"/>
            <ac:spMk id="35" creationId="{8C66C6D2-B8BB-C130-A996-C33156B0E137}"/>
          </ac:spMkLst>
        </pc:spChg>
      </pc:sldChg>
      <pc:sldChg chg="addSp delSp modSp add mod modAnim">
        <pc:chgData name="Ryan Knobel" userId="dc86dbbb8969adbe" providerId="LiveId" clId="{5B6AC26B-6BBE-4FAD-B09D-49AB4B423F68}" dt="2024-07-11T17:28:25.422" v="1424" actId="207"/>
        <pc:sldMkLst>
          <pc:docMk/>
          <pc:sldMk cId="1571839952" sldId="397"/>
        </pc:sldMkLst>
        <pc:spChg chg="add mod">
          <ac:chgData name="Ryan Knobel" userId="dc86dbbb8969adbe" providerId="LiveId" clId="{5B6AC26B-6BBE-4FAD-B09D-49AB4B423F68}" dt="2024-07-11T17:28:25.422" v="1424" actId="207"/>
          <ac:spMkLst>
            <pc:docMk/>
            <pc:sldMk cId="1571839952" sldId="397"/>
            <ac:spMk id="4" creationId="{177DF62F-BD18-3FFE-156E-F4996086EDC8}"/>
          </ac:spMkLst>
        </pc:spChg>
        <pc:spChg chg="del">
          <ac:chgData name="Ryan Knobel" userId="dc86dbbb8969adbe" providerId="LiveId" clId="{5B6AC26B-6BBE-4FAD-B09D-49AB4B423F68}" dt="2024-07-11T17:26:52.612" v="1414" actId="478"/>
          <ac:spMkLst>
            <pc:docMk/>
            <pc:sldMk cId="1571839952" sldId="397"/>
            <ac:spMk id="35" creationId="{8C66C6D2-B8BB-C130-A996-C33156B0E137}"/>
          </ac:spMkLst>
        </pc:spChg>
      </pc:sldChg>
      <pc:sldChg chg="modSp add mod">
        <pc:chgData name="Ryan Knobel" userId="dc86dbbb8969adbe" providerId="LiveId" clId="{5B6AC26B-6BBE-4FAD-B09D-49AB4B423F68}" dt="2024-07-11T17:28:55.104" v="1440" actId="1076"/>
        <pc:sldMkLst>
          <pc:docMk/>
          <pc:sldMk cId="1028976678" sldId="398"/>
        </pc:sldMkLst>
        <pc:spChg chg="mod">
          <ac:chgData name="Ryan Knobel" userId="dc86dbbb8969adbe" providerId="LiveId" clId="{5B6AC26B-6BBE-4FAD-B09D-49AB4B423F68}" dt="2024-07-11T17:28:55.104" v="1440" actId="1076"/>
          <ac:spMkLst>
            <pc:docMk/>
            <pc:sldMk cId="1028976678" sldId="398"/>
            <ac:spMk id="4" creationId="{177DF62F-BD18-3FFE-156E-F4996086EDC8}"/>
          </ac:spMkLst>
        </pc:spChg>
      </pc:sldChg>
      <pc:sldChg chg="modSp add mod">
        <pc:chgData name="Ryan Knobel" userId="dc86dbbb8969adbe" providerId="LiveId" clId="{5B6AC26B-6BBE-4FAD-B09D-49AB4B423F68}" dt="2024-07-11T17:29:07.071" v="1442" actId="1076"/>
        <pc:sldMkLst>
          <pc:docMk/>
          <pc:sldMk cId="3442969071" sldId="399"/>
        </pc:sldMkLst>
        <pc:spChg chg="mod">
          <ac:chgData name="Ryan Knobel" userId="dc86dbbb8969adbe" providerId="LiveId" clId="{5B6AC26B-6BBE-4FAD-B09D-49AB4B423F68}" dt="2024-07-11T17:29:07.071" v="1442" actId="1076"/>
          <ac:spMkLst>
            <pc:docMk/>
            <pc:sldMk cId="3442969071" sldId="399"/>
            <ac:spMk id="4" creationId="{177DF62F-BD18-3FFE-156E-F4996086EDC8}"/>
          </ac:spMkLst>
        </pc:spChg>
      </pc:sldChg>
      <pc:sldChg chg="modSp add mod">
        <pc:chgData name="Ryan Knobel" userId="dc86dbbb8969adbe" providerId="LiveId" clId="{5B6AC26B-6BBE-4FAD-B09D-49AB4B423F68}" dt="2024-07-11T17:29:14.831" v="1444" actId="1076"/>
        <pc:sldMkLst>
          <pc:docMk/>
          <pc:sldMk cId="1420092100" sldId="400"/>
        </pc:sldMkLst>
        <pc:spChg chg="mod">
          <ac:chgData name="Ryan Knobel" userId="dc86dbbb8969adbe" providerId="LiveId" clId="{5B6AC26B-6BBE-4FAD-B09D-49AB4B423F68}" dt="2024-07-11T17:29:14.831" v="1444" actId="1076"/>
          <ac:spMkLst>
            <pc:docMk/>
            <pc:sldMk cId="1420092100" sldId="400"/>
            <ac:spMk id="4" creationId="{177DF62F-BD18-3FFE-156E-F4996086EDC8}"/>
          </ac:spMkLst>
        </pc:spChg>
      </pc:sldChg>
      <pc:sldChg chg="modSp add mod">
        <pc:chgData name="Ryan Knobel" userId="dc86dbbb8969adbe" providerId="LiveId" clId="{5B6AC26B-6BBE-4FAD-B09D-49AB4B423F68}" dt="2024-07-11T17:29:20.576" v="1446" actId="1076"/>
        <pc:sldMkLst>
          <pc:docMk/>
          <pc:sldMk cId="3838589263" sldId="401"/>
        </pc:sldMkLst>
        <pc:spChg chg="mod">
          <ac:chgData name="Ryan Knobel" userId="dc86dbbb8969adbe" providerId="LiveId" clId="{5B6AC26B-6BBE-4FAD-B09D-49AB4B423F68}" dt="2024-07-11T17:29:20.576" v="1446" actId="1076"/>
          <ac:spMkLst>
            <pc:docMk/>
            <pc:sldMk cId="3838589263" sldId="401"/>
            <ac:spMk id="4" creationId="{177DF62F-BD18-3FFE-156E-F4996086EDC8}"/>
          </ac:spMkLst>
        </pc:spChg>
      </pc:sldChg>
      <pc:sldChg chg="modSp add mod">
        <pc:chgData name="Ryan Knobel" userId="dc86dbbb8969adbe" providerId="LiveId" clId="{5B6AC26B-6BBE-4FAD-B09D-49AB4B423F68}" dt="2024-07-11T17:29:30.051" v="1448" actId="1076"/>
        <pc:sldMkLst>
          <pc:docMk/>
          <pc:sldMk cId="1934904003" sldId="402"/>
        </pc:sldMkLst>
        <pc:spChg chg="mod">
          <ac:chgData name="Ryan Knobel" userId="dc86dbbb8969adbe" providerId="LiveId" clId="{5B6AC26B-6BBE-4FAD-B09D-49AB4B423F68}" dt="2024-07-11T17:29:30.051" v="1448" actId="1076"/>
          <ac:spMkLst>
            <pc:docMk/>
            <pc:sldMk cId="1934904003" sldId="402"/>
            <ac:spMk id="4" creationId="{177DF62F-BD18-3FFE-156E-F4996086EDC8}"/>
          </ac:spMkLst>
        </pc:spChg>
      </pc:sldChg>
      <pc:sldChg chg="modSp add mod">
        <pc:chgData name="Ryan Knobel" userId="dc86dbbb8969adbe" providerId="LiveId" clId="{5B6AC26B-6BBE-4FAD-B09D-49AB4B423F68}" dt="2024-07-11T17:29:38.413" v="1450" actId="1076"/>
        <pc:sldMkLst>
          <pc:docMk/>
          <pc:sldMk cId="2164804861" sldId="403"/>
        </pc:sldMkLst>
        <pc:spChg chg="mod">
          <ac:chgData name="Ryan Knobel" userId="dc86dbbb8969adbe" providerId="LiveId" clId="{5B6AC26B-6BBE-4FAD-B09D-49AB4B423F68}" dt="2024-07-11T17:29:38.413" v="1450" actId="1076"/>
          <ac:spMkLst>
            <pc:docMk/>
            <pc:sldMk cId="2164804861" sldId="403"/>
            <ac:spMk id="4" creationId="{177DF62F-BD18-3FFE-156E-F4996086EDC8}"/>
          </ac:spMkLst>
        </pc:spChg>
      </pc:sldChg>
      <pc:sldChg chg="addSp delSp modSp add mod ord delAnim">
        <pc:chgData name="Ryan Knobel" userId="dc86dbbb8969adbe" providerId="LiveId" clId="{5B6AC26B-6BBE-4FAD-B09D-49AB4B423F68}" dt="2024-07-11T17:51:10.296" v="1626" actId="1037"/>
        <pc:sldMkLst>
          <pc:docMk/>
          <pc:sldMk cId="1888057877" sldId="404"/>
        </pc:sldMkLst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4" creationId="{87A7E1F6-C56F-0D7B-8D17-84579A7F6ED2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5" creationId="{55DB09AA-BD0A-E516-95D9-362C09BDE437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6" creationId="{2BE4F9FC-8A67-2977-1BF5-F188FD3D9F2C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7" creationId="{2355D2FF-E1AA-AD6A-C7C9-102DFB6EC0B4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8" creationId="{0327F73D-9C41-F484-64E8-CB66D3D217C1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9" creationId="{1375548A-DCB9-4690-9D8E-3DBFC1C5A8E3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0" creationId="{3CCBA4E4-9504-C342-BDB8-792487B4CED2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1" creationId="{817B31B4-F994-F8F9-48B2-04A40DD1A4D5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2" creationId="{6826584A-A179-FCE9-D409-DDF1903E7876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3" creationId="{E00BC7FD-1142-8074-F703-D689770E583E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4" creationId="{A4E13199-142C-04EE-F3E0-8B6585F0311A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5" creationId="{5B5F3118-7CF8-0115-ED4A-BCAC2F229403}"/>
          </ac:spMkLst>
        </pc:spChg>
        <pc:spChg chg="del mod topLvl">
          <ac:chgData name="Ryan Knobel" userId="dc86dbbb8969adbe" providerId="LiveId" clId="{5B6AC26B-6BBE-4FAD-B09D-49AB4B423F68}" dt="2024-07-11T17:49:43.958" v="1605" actId="478"/>
          <ac:spMkLst>
            <pc:docMk/>
            <pc:sldMk cId="1888057877" sldId="404"/>
            <ac:spMk id="16" creationId="{D8BC7598-B273-4E98-56AC-98C095C417E6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7" creationId="{A0C17A34-543D-327F-4D91-319AB0283106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8" creationId="{4C4AAA1C-6A51-5AA7-5C08-98DA8C170A1C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9" creationId="{8CE21A76-56A0-746D-4903-0304EFFB7CA2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20" creationId="{76A35EB3-A55A-7E79-E2CB-28A2106C88BA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21" creationId="{83A1FDA6-BACE-A998-86E6-B8048DB8F8FA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2" creationId="{3AF9ACC0-19CF-7AAF-E701-8E6BBC9909F6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3" creationId="{12A93A40-CF3A-1B54-904C-94157D5E2250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4" creationId="{685FF907-BA4E-EE5A-585B-92D5F538499F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5" creationId="{973A85E3-1CD3-A4AD-DC2F-7050C1AA4D20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6" creationId="{643D49EF-90B8-EA34-7B0B-508CBE398F28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7" creationId="{2BB2BB94-C437-06D8-1C61-90711F8DA77D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8" creationId="{3726AE2A-0670-27A2-C97F-85FE98F7E0A4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9" creationId="{31D4F71E-841A-57F1-CB92-DE47179A8015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30" creationId="{990AC47A-2F5D-63A7-0A09-F0D2CF6BC828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33" creationId="{0654E241-4453-CE48-4C58-611FDC5ABECA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34" creationId="{2A92922F-008B-6539-167A-1BA3A9B90AEF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35" creationId="{E169A3D4-34DC-5D26-5623-A0C1C9223A9A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36" creationId="{593AB34F-48D1-2869-ACEB-C800E73B3095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37" creationId="{F27AF36A-0062-0324-E9B9-ECBFDEE3A22C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38" creationId="{C576410A-0960-87F2-019B-C55658531123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39" creationId="{CE342DC7-0B68-E43B-11BC-42AEB67B346F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40" creationId="{7D8CF693-394D-5AD0-E6D6-D17D827986B4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41" creationId="{2BAF055C-0CC8-7A38-74EA-878F169D2952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43" creationId="{A20A4099-F36C-7770-B72F-5C8F5AF839D3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44" creationId="{20ABDF46-043A-4786-C053-ECB618950237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45" creationId="{62E9855C-DCFA-9B00-7887-4F503263BB6E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46" creationId="{4F13D1CE-D158-2B23-2B41-1CB9168CDD03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47" creationId="{1436234D-E18F-99C4-3A5E-BD905921C3F0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48" creationId="{3013DCE3-CADB-DD0F-0D6F-FC60C327362E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49" creationId="{9EBBB019-1F22-F8FF-6C23-2401894C148F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50" creationId="{E8F20FCF-B029-D4EA-F589-3FDB8724ADE1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51" creationId="{A07D95C5-D9DD-01F3-7C89-B55498A61649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53" creationId="{C9C7C0D3-CECB-8813-062A-57C5441C1039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54" creationId="{464D2378-9A51-AEB9-965A-6082BA836A71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55" creationId="{503D70CE-9962-00AE-B7F9-D5D43DF06796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56" creationId="{8811A6BD-6A6D-C266-5858-ACCD8B003C46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57" creationId="{AEA9650F-6F2E-7A78-5EC7-CF7290EA84F8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58" creationId="{F28D22C7-FE67-C788-0E91-B656A6426EED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59" creationId="{23D6B6D8-A887-01F2-92DB-E66EA01A2112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60" creationId="{CB72615F-4519-4809-A0BD-09C63A8D4781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61" creationId="{A90E520F-A07B-EE70-FFF2-82E4BE9C9C27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63" creationId="{EAEEAA13-4D7F-4527-3E19-BB8A8F89D771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64" creationId="{5FDB2839-E3D4-5BB3-D1DD-2D3DC9CDCACE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65" creationId="{8BBBD9E7-6A21-2301-36DE-BB01B02D0EA2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73" creationId="{107CED67-8356-5179-EA9C-FAE6888C0F7C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74" creationId="{39A9D20F-382C-EA3B-5D1A-A61B06074994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75" creationId="{26BB2DF4-098C-84D9-E7F1-C62D2D25F078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76" creationId="{09337C85-53B2-87F9-9ECE-A616BCE88045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77" creationId="{2A3355A7-C85F-5062-1D7F-18E675A6304A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78" creationId="{58BD92E8-8E70-7EF5-397C-464472ED67A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" creationId="{390C3129-9E73-4DBC-1749-DAFC74AE657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" creationId="{05A36A2B-E2BE-18DB-0719-2DBA3C08170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" creationId="{72FF60FC-9C4C-3520-8731-88106362C82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" creationId="{B6C9F234-E62B-F208-F2B0-260C61B50A2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" creationId="{9B0C5102-7104-3080-EF80-C9E77C77A34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" creationId="{DE026C75-ADCA-748E-2E49-D5ECAD75119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" creationId="{999DF031-D119-2759-D0EE-AB2B5327917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" creationId="{6909716E-8791-51DE-7C67-A7E6ABF8FF6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" creationId="{FC49BD4F-2BB3-D8AF-2449-39D77C616EC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384" creationId="{8790F931-7BD1-37F9-0EC0-55CDF3D0B512}"/>
          </ac:spMkLst>
        </pc:spChg>
        <pc:spChg chg="del">
          <ac:chgData name="Ryan Knobel" userId="dc86dbbb8969adbe" providerId="LiveId" clId="{5B6AC26B-6BBE-4FAD-B09D-49AB4B423F68}" dt="2024-07-11T17:47:59.744" v="1597" actId="478"/>
          <ac:spMkLst>
            <pc:docMk/>
            <pc:sldMk cId="1888057877" sldId="404"/>
            <ac:spMk id="409" creationId="{E2F14568-BE3B-838D-B2B5-DB137409C105}"/>
          </ac:spMkLst>
        </pc:spChg>
        <pc:spChg chg="del">
          <ac:chgData name="Ryan Knobel" userId="dc86dbbb8969adbe" providerId="LiveId" clId="{5B6AC26B-6BBE-4FAD-B09D-49AB4B423F68}" dt="2024-07-11T17:47:58.796" v="1596" actId="478"/>
          <ac:spMkLst>
            <pc:docMk/>
            <pc:sldMk cId="1888057877" sldId="404"/>
            <ac:spMk id="410" creationId="{D8614416-995B-2DF9-A014-425E40716F6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15" creationId="{2A372670-24A6-910F-4C8A-DB6EAB9B949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16" creationId="{80159C15-1C0C-FF7D-2709-063F1DB145E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17" creationId="{8214EBD1-71BC-6934-D44C-0997400C8EE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18" creationId="{8AF22D99-E22A-FF9F-3825-7BCB736D199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19" creationId="{9CCAB07F-AE22-9178-93AD-A931CC2DDB1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0" creationId="{00E64A96-EF61-7942-61C0-23F52D9789A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1" creationId="{898F3D38-7169-CBC2-CB16-D87C54258D3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2" creationId="{40D09B29-827D-5722-40E6-14DE1ABAA0F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3" creationId="{004810B5-35D5-1B6F-D89F-84628161E49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4" creationId="{48111BFD-869B-72F1-7780-D487474E215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5" creationId="{C45470F2-55DA-C7D0-457D-DE970B2D7A1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6" creationId="{C50DDC80-DC8E-F9E9-5297-02AFD197E33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7" creationId="{4A9FC4AE-A8DB-7B8A-F585-1C48EDAF950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8" creationId="{F33FE103-A3BD-DAA7-95DF-7D24068096C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9" creationId="{DAACB390-A2D8-6BE6-05F3-E2874596EC6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30" creationId="{13498DCB-D61A-359A-49B5-23DACCE7906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31" creationId="{595C6A91-860F-ECAA-CE7E-96A87250E14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37" creationId="{E8280A3C-7582-B922-8C41-B3896BE34F2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38" creationId="{26F38B38-015E-865A-8179-19D58398DDA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39" creationId="{ADEDAB7D-E612-CB3F-785F-54F579C84F1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0" creationId="{0AEC53FD-4407-B075-9A9D-6B365B073F6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1" creationId="{01B7E862-2C9F-CB37-2977-C6CFCEEDDAE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2" creationId="{28AB34E7-5D88-2E9D-2449-061736E63D2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3" creationId="{8882C6F2-48C1-0A81-4FC1-9395D718DBC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4" creationId="{85174827-156D-9B19-13F8-B5FC1E5922B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5" creationId="{FA0ED5F1-732E-A6B7-3355-24C26082076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6" creationId="{BD035588-BB3A-727A-FADE-CEFAAD72DF3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7" creationId="{CADCCF1F-477A-2076-FD80-62E38457331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8" creationId="{A50BEF65-ED72-C39B-F837-E62868B0B81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9" creationId="{D62B6E6C-4424-C5DB-79E0-0BFC48830FD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0" creationId="{CD9D6F4D-625D-6CAB-A6AE-233B77A2C00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1" creationId="{6D06D51C-00E0-7D66-0D4D-F2E88256530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2" creationId="{0FFE602B-E647-986B-BC19-0E8EC220CAF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3" creationId="{0A006C33-3829-CC7D-3225-28FA5EFB26C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4" creationId="{94143F5D-D3E4-7D16-2FCF-98BB8B2218E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5" creationId="{64A02243-99FF-E2F1-E2B3-8468B9C1776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6" creationId="{F3608B3B-77A1-9792-B2B5-A52FE3CA4FB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7" creationId="{E8A6C54E-1C67-96BF-40FC-84852F8BC6C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8" creationId="{E5F49C6E-C475-1D9B-1770-A5F50D05152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9" creationId="{4FC740CA-7BA3-6BB5-F164-99462A2DC96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0" creationId="{960F465B-D420-411A-64E9-404C4267CA8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1" creationId="{3473E526-7186-8AAC-08F0-91537F86666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2" creationId="{8D168C24-99E9-ADCF-D75F-C2648634777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3" creationId="{9F6337C4-35F9-2B1C-0B46-A310499DDD7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5" creationId="{57D36CDA-B731-2244-EACE-A34FB1320C2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6" creationId="{95A1DDFE-C7E6-F10D-C9C0-ACB37B70144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7" creationId="{5A807D98-98A9-F987-DDC3-68D9992BDE4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8" creationId="{E8D22BC7-2429-08E8-50FB-26BF5395886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9" creationId="{D481F688-EC39-F1DC-070C-D588316901A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0" creationId="{4C76446F-E4B0-3385-6158-CE2FA069B3D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1" creationId="{284AD60A-7F4A-73BE-1D9B-F5A89E5E3EF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2" creationId="{A5CF787D-9CD0-7E1E-57DC-FDC8B0CC90E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3" creationId="{1A1F002E-33EC-ADF4-5D88-D1A06D61BA8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4" creationId="{E1ADDF3C-899E-1434-DE9A-E20ED5B90E6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5" creationId="{335E46BB-E7B7-C508-31D2-3F273C67F5D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6" creationId="{9877B743-0742-DBD5-4F4C-FD53594FD64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7" creationId="{9BA1AEC2-C3BA-CD65-498E-DFDD117AA56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8" creationId="{8385DC2B-63C6-3B18-BFC4-6E5A7D93B51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9" creationId="{2565A531-BB6B-6A08-A6AA-4E12369B376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0" creationId="{E0224270-C2F0-DC5F-4F7E-B489CC8F2B2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1" creationId="{1F896FF6-E0A5-3465-33A4-06BFE162473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2" creationId="{4D683128-2ABB-2987-7743-39B143BFD1D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3" creationId="{B012C06D-560C-7D28-E7C3-4769A96DF42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4" creationId="{B924C9FD-B4A6-7692-C6C4-635979EA505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5" creationId="{BE3C1952-25DE-A2A7-8DC7-4A4CC1BD48C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6" creationId="{AF9CAFF0-244C-5AAD-6A93-46294C7CFB7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7" creationId="{E12BFE5A-8E31-C864-607A-79F243EFFD5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8" creationId="{05B2033B-ECC7-0982-0126-C61A201402D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9" creationId="{BC42AFCF-81CC-4BCF-5520-76EC8D47728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0" creationId="{30512733-2E43-DC15-343C-2ACB7B0808E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1" creationId="{4A04CF0D-2856-DAB1-2703-74BC39540C6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3" creationId="{B2E52A2B-8C52-7F66-61A6-4752A23D3E0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4" creationId="{721B6B2B-FA35-17D9-83A0-1F404EB77B9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5" creationId="{A62DDB11-B6AF-B02C-E052-3A393D1333A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6" creationId="{FE2116EC-18C9-CE35-465A-1C5796E9418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7" creationId="{8385418B-B054-7395-6ED7-E8C867EEDC1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8" creationId="{CECE46F2-CAA8-38EE-FE4B-5540518C881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9" creationId="{FEE7D2FE-F865-6310-1450-F451BCC8B8B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0" creationId="{3D00AD53-68A1-985C-8495-9C2356B6A85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1" creationId="{C1593D72-D4C2-05FA-7D7B-2BFE70C1CCB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2" creationId="{F42380B7-3836-7A58-AFF1-42BBA07D465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3" creationId="{C7E757EB-CC00-9C28-ABD1-5D9642A4465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4" creationId="{4C4976B9-C277-BF05-5C38-C127821B565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5" creationId="{0728D994-DB0E-0605-9C61-E93AC790317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6" creationId="{5CF26E7D-F47C-F5D5-D316-595CF6AFE4B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7" creationId="{2AC10DF0-48BE-1027-00ED-8DD71CBA004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8" creationId="{9518B91A-FE26-80AE-07CD-8CE3DDFDCCE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9" creationId="{90412448-D686-56A1-00AE-FF2BA183A59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0" creationId="{3D17CACF-48B6-B3F6-94F8-FCB559C45C3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1" creationId="{D12505E5-A3C0-BC35-B5BD-7DE645BE889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2" creationId="{1D297E46-70AC-A41B-33DB-D0A0F04E663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3" creationId="{76530989-891D-22E7-BFA5-2273A343DA8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4" creationId="{C79AEE6A-52F8-F969-BA11-7F9C31892A7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5" creationId="{375133E0-5C16-F29A-E15A-14554910848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6" creationId="{CDB2A176-11FA-72F3-8171-22DD34E8E6E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7" creationId="{5C7608D2-B6AB-9A5A-CF71-FE5178270F7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8" creationId="{7A060A4A-8D05-5828-D7C0-FDB13BEE4F6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9" creationId="{78CB0F9A-2C7D-092D-111F-2227BE94CCE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1" creationId="{1F53532E-B60F-CA89-A7C9-092D37196B9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2" creationId="{970E3B3B-849C-21AC-5BEE-DE984AB638B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3" creationId="{B4454499-C0EB-ECEC-132E-3554EDD9A0E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4" creationId="{3FF9C171-E52D-2CDA-10F2-4A7F86FB499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5" creationId="{64E8DCDC-330A-F51C-4393-0B34DE71594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6" creationId="{8812F068-3455-1137-5135-9FE35FDE359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7" creationId="{C63B9F80-41EF-BA8B-5932-086F023846C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8" creationId="{FEFCEF63-1EED-242B-BB4B-DC111E9202E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9" creationId="{16456570-70A9-07B8-7AE8-2324307D9E4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0" creationId="{67995C4F-8748-D5ED-B414-05B8579A05D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1" creationId="{5A544543-00D7-4564-409C-B85FD740190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2" creationId="{283299FF-772B-3D65-D48E-9AAB3CCF0AA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3" creationId="{82A09E74-50F1-91C1-F786-EBA6D988108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4" creationId="{0E6FA405-232E-8CEE-95B2-45C7509F2A8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5" creationId="{D7C14E7C-E2BF-9016-5D6F-DB8D61A7745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6" creationId="{70D03CFC-B48F-8C15-A9CC-E4B5F3932FF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7" creationId="{567CD2B3-5D7A-B981-5E4B-AA936CAAD75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8" creationId="{A5CD0E4D-8C77-8486-2902-37F073F8709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9" creationId="{5180DB7E-351E-C59B-7736-05FAD53065E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0" creationId="{4F2EB017-69AB-B0A5-BD90-BEA17E958E5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1" creationId="{BB91249C-4B2F-9F3D-23D8-D043279404A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2" creationId="{63DA46BF-6AE1-8430-0AC8-6FB3F312E01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3" creationId="{2A8AA603-BF95-F3C4-580E-5495B94A635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4" creationId="{486C7906-616D-E5A2-EDA0-E3207456A0C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5" creationId="{204D98B0-C1D2-7B00-04D7-9E2DC2E37E7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6" creationId="{57E36F7B-7770-5AD1-0125-253066EB71C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7" creationId="{C37DFF27-E4B3-794F-AFFC-F1422681E40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9" creationId="{1083CC33-F1C3-7764-AB28-FF2833C7D92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0" creationId="{AC56F668-2406-7393-303D-32D64FEAC9C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1" creationId="{7372B0D7-6575-9A1D-8966-23A1834D67D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2" creationId="{9E7E6DC3-7299-4C29-21FB-C52D808ED4F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3" creationId="{771D0A1B-25D7-5962-9B56-EDC3240D08A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4" creationId="{16E78232-EFD4-9392-CE15-F43096E02B6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5" creationId="{9A7ED507-E45B-D619-0D59-787AA536705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6" creationId="{029236B2-D7CC-1321-885F-51E07E4151E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7" creationId="{D33B6CF5-367C-43F8-8DED-E465D25C269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8" creationId="{14E8D5C2-EAD2-30AB-9815-1150E5DE5AA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9" creationId="{D972EC43-769D-8A91-DF28-DC34AA34252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0" creationId="{F65859B9-E24C-3DFC-DF48-4068BB39EB8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1" creationId="{ED6C4A02-7E5C-28DE-7733-BC5B4A3A8F9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2" creationId="{D6586C29-BA8F-52F1-1164-731EF144D17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3" creationId="{5B4356A2-8BB4-EE01-1CBB-36E49E683D0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4" creationId="{F10DCFA6-FFF8-8538-1AC1-F3DE1A62B69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5" creationId="{13EAAAF9-2D05-2CD5-5CC3-598AC4FDCD6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6" creationId="{41D207A2-0068-785B-8981-B188794B254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7" creationId="{13F09D8E-2FF5-4E8D-CDF7-E22569EEAC5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8" creationId="{D0349D02-C186-13F5-139E-B9B85B51927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9" creationId="{E7C876C5-35D8-90F0-3D69-E1B32CF50C4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70" creationId="{C36371E4-F6ED-2BF9-6033-A5629FE8616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71" creationId="{E31E15C2-E055-176B-3C62-F9EC3F7EB37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72" creationId="{1DBC328B-A393-EECE-B4D5-4EABC5506AA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73" creationId="{D8D8A01F-DB5B-813C-9009-A0BA5BDC4C4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74" creationId="{1CDD7098-048B-9262-C1A3-C062F94F426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75" creationId="{67D0EFD3-E47E-62FF-A723-51BC857FECF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73" creationId="{7E1B2F51-37DF-F9EF-5E21-B958A3D52BA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74" creationId="{E09C8D3C-C86A-E09B-AE71-5298F5DD0FB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75" creationId="{867929D8-4885-0C42-9021-813B8BA4910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76" creationId="{F4538668-24A3-2576-404B-1BB718ED8D5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77" creationId="{E922B0CD-208A-1CF9-DFDF-8891CB691F9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78" creationId="{6E403DD7-4186-278F-03B3-941C74091BC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79" creationId="{7F0F2960-A7F2-FBD0-530C-1F205855422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0" creationId="{6CE923BC-3444-9473-2BC5-C75FFA9D8E0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1" creationId="{21AEA33C-3CC8-0AAB-6737-04E2DFB540D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2" creationId="{B6CB4456-3265-9AEF-80EF-D5FAE5EF949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3" creationId="{900F3EA9-8BB7-9184-9771-1DBA1A0C9B2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4" creationId="{1BA66D68-655A-8580-F484-E263F252966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5" creationId="{D4C944A9-23FE-9EB3-288A-200AB13E8A5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6" creationId="{345CB7C2-D3F2-28FE-7379-9449A76E554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7" creationId="{04238962-52AF-34C1-52F4-E89D6FC60DD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8" creationId="{B73815AD-9B52-A6D0-C4A3-299AE9849AE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9" creationId="{D35FF482-2F17-7B8E-38A0-C0817694DA4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0" creationId="{6FF7AEE6-C990-2497-392B-4B34A7503C8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1" creationId="{E2316698-7CC0-F52C-9BB6-E55CB41A889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2" creationId="{B148B0DB-D990-4CF3-3199-B8BB106AD30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3" creationId="{1382DA58-1473-3286-D1A7-D9DEA326ADC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4" creationId="{F5AB9FA5-FEE3-CB85-8A5F-0894E1260B6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5" creationId="{44D1482C-EA91-6B2D-55DB-8E32C869BCE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6" creationId="{4CFD6F02-0064-2C7F-DC3B-25ACAF1A9AD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7" creationId="{852C2349-C148-5362-A526-C9D74DC6934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8" creationId="{4467C749-FB8D-58F3-60F0-C95F635D8C1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9" creationId="{284FE50E-BA24-7422-2AF3-7B5902C5FD4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1" creationId="{3D004DE8-B68C-9294-6461-FD3F18FD741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2" creationId="{8C388D2E-BF34-C79B-5E35-459B172C83F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3" creationId="{56E768BC-20C3-7337-A542-C0CB4D42FAC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4" creationId="{4F45FE9D-6A39-F259-6990-3DF11EBD164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5" creationId="{7361A395-1107-D586-FC81-0B646AD8743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6" creationId="{5451D95A-5BC3-1C18-C01B-23AD9DE3C00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7" creationId="{A20DE481-5EDE-3DA8-78A7-6972DD8BF22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8" creationId="{6B698F73-E3F1-B2F3-626D-766227CA507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9" creationId="{1ED13F82-26C5-4D70-A63B-B44D274BB76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0" creationId="{F80AB08E-8DF9-A574-DCAB-B8926747DC7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1" creationId="{8912DCD1-B560-9A68-EA20-A9ED9ECD21F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2" creationId="{859B2826-0942-F6B3-4A05-6E63B32BCCA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3" creationId="{5BE18659-52D2-5DA9-84EB-86454851AB6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4" creationId="{6A8B67E9-9571-BFC5-4B2D-4C65AFD3A82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5" creationId="{749D17BA-3575-AE57-03A0-5DE60805BCE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6" creationId="{E5DF0CCD-2B50-05EE-C0E6-A6EC0DB65FD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7" creationId="{E5235210-480A-B340-0221-D7401C444E8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8" creationId="{62960BFC-F1A2-CE82-B5AC-220520905C9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9" creationId="{1C3449AF-2E9D-2CE7-8317-3C8ADFB9221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0" creationId="{372421B1-8D43-1E0F-5B2C-D8AB28DA6C7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1" creationId="{6E5B8D56-E07E-244A-E673-2AA9E8B8D7E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2" creationId="{B0192EDD-1EE5-03D2-C4B4-923531282AC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3" creationId="{D63D9C46-CA21-6D39-F38D-28C00F2D520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4" creationId="{95E73103-E11A-7492-85C3-CFCD76E5FD1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5" creationId="{BF1C85A8-6FF6-9118-6851-6490B3A9102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6" creationId="{4B80D8A5-17E9-4EB4-F433-89D3F08BA6F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7" creationId="{55EA4E52-233A-C584-CD66-8D4AC195326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9" creationId="{744B1A63-14CC-1DF6-5F29-0F59C1AA01A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0" creationId="{CE449556-86EE-2148-7FA3-F08E0B9DEAB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1" creationId="{79CCE663-03E2-2F11-C2C4-83410E58B10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2" creationId="{75B128CA-C812-CB49-40A1-5BE7C815000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3" creationId="{82048443-4AC7-C6E4-66C3-17200A54E1C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4" creationId="{AB46F68D-1557-A253-5E9E-DDB979B3917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5" creationId="{6F3E8D79-8917-33D5-6046-9624270E041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6" creationId="{42F3AB67-1F11-8C4C-5F12-28213651619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7" creationId="{CD650287-65DA-97BE-DEE9-DD232C655CE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8" creationId="{36F4C317-2103-C0CB-0DFE-B7F8AEAB1BE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9" creationId="{42946048-2EF1-CEBF-2079-68527696907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0" creationId="{C4FDEB10-D10C-563C-150C-F41DD078392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1" creationId="{577DA047-5CCF-52EC-5963-EC82CF92964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2" creationId="{D2FF8B56-1379-1E28-300D-B48A66ADB5B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3" creationId="{9EB35537-60CB-BCEE-F55F-F028FCBD582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4" creationId="{C02F1DD6-452B-80F5-62F2-BF4A059442B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5" creationId="{9A119609-B717-736E-654A-A895DE0C023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6" creationId="{14396582-A0B2-CF3A-3AC8-1D5D0878172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7" creationId="{3E1E2DCE-9971-045E-9A3E-2FD2EAC98A6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8" creationId="{017DA4E3-FFEF-DF00-1171-78470BE0C6C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9" creationId="{DD0D07E2-FBD5-4494-452A-3CFF25E88B6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0" creationId="{E8F7E1B0-A2F5-0C61-FB5F-CB91D586083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1" creationId="{B2806F4A-CF8B-F53B-EF9A-C475BF6344E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2" creationId="{3FA95E05-0538-E9A1-07EE-337BECB3AB9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3" creationId="{051BF6C9-BC1A-C4D8-B61A-AEE78EC55B4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4" creationId="{7C7D2F8E-E837-6B78-D2BE-9C664F21292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5" creationId="{1DC58B03-2CE0-C0B3-FA02-780EECB6E0C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7" creationId="{C563589E-CD91-D00A-CE6F-549D9E9172F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8" creationId="{62B71BA7-F3A7-E9CA-8C0D-7838F2F9326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9" creationId="{301AA60A-E4A9-4B65-1A97-7D3B7FCABD2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0" creationId="{19E553D5-39AE-B2BA-7B1E-F47A67EDAC2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1" creationId="{DDFD4CF3-3A1D-212D-0E31-E34AEE859DC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2" creationId="{EAE5EDC1-F082-913B-5266-3642C9EF931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3" creationId="{C4283DF7-49A1-855E-6F84-877D4CADD67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4" creationId="{D3623690-8189-5D8D-4F79-300B432ADEC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5" creationId="{8C73AC20-7CE0-64C0-D02C-826117AB820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6" creationId="{DC3FB182-DD99-26E9-7FE6-BF84F0703B9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7" creationId="{600116E1-7F18-6B4D-7EB2-6CDF889B8C0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8" creationId="{7EB9BD96-2125-6DE3-BF3D-68DB12968B2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9" creationId="{E79D787C-5D80-AE6C-45E1-3D597003ABD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0" creationId="{6ACD984E-15AD-EFDD-C626-29FBD299660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1" creationId="{B1EFFA37-B57D-C50F-9E70-21401E41FDA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2" creationId="{590C7314-F96D-86B5-CD20-A11FB50C63F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3" creationId="{F78953DF-2CCC-605E-0F60-30CBB76AEE7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4" creationId="{6816DBE2-BB98-76AF-9022-8BDBD62EF87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5" creationId="{C4EB6380-42B3-3C45-2FC7-8E6F5FB39FE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6" creationId="{1EF88517-F058-F1AC-3082-0EAC4496537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7" creationId="{5CD6F90F-0969-5626-2394-FEB5AC9794B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8" creationId="{B11E54FF-7C50-8081-9017-445B5D221E2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9" creationId="{DBEDD57C-04EF-A999-AE25-C47EB6DEAD1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80" creationId="{864CAAC0-CCC5-E919-EA2B-1A7CA0AC0A3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81" creationId="{E7177C4F-38B8-BF58-00F1-D388E505046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82" creationId="{657E05E3-7830-E6C5-36E5-321025520D7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83" creationId="{27EF54A9-7B48-D3D1-5EBB-D33C1F665A5B}"/>
          </ac:spMkLst>
        </pc:spChg>
        <pc:grpChg chg="add del mod">
          <ac:chgData name="Ryan Knobel" userId="dc86dbbb8969adbe" providerId="LiveId" clId="{5B6AC26B-6BBE-4FAD-B09D-49AB4B423F68}" dt="2024-07-11T17:49:41.238" v="1604" actId="165"/>
          <ac:grpSpMkLst>
            <pc:docMk/>
            <pc:sldMk cId="1888057877" sldId="404"/>
            <ac:grpSpMk id="3" creationId="{2981B408-199E-A0F3-5D34-C7F595373E1F}"/>
          </ac:grpSpMkLst>
        </pc:grpChg>
        <pc:grpChg chg="add mod">
          <ac:chgData name="Ryan Knobel" userId="dc86dbbb8969adbe" providerId="LiveId" clId="{5B6AC26B-6BBE-4FAD-B09D-49AB4B423F68}" dt="2024-07-11T17:50:24.173" v="1611" actId="14100"/>
          <ac:grpSpMkLst>
            <pc:docMk/>
            <pc:sldMk cId="1888057877" sldId="404"/>
            <ac:grpSpMk id="31" creationId="{7E716CAD-CC09-5205-C473-38F442D479F7}"/>
          </ac:grpSpMkLst>
        </pc:grpChg>
        <pc:grpChg chg="add mod">
          <ac:chgData name="Ryan Knobel" userId="dc86dbbb8969adbe" providerId="LiveId" clId="{5B6AC26B-6BBE-4FAD-B09D-49AB4B423F68}" dt="2024-07-11T17:50:36.689" v="1616" actId="1037"/>
          <ac:grpSpMkLst>
            <pc:docMk/>
            <pc:sldMk cId="1888057877" sldId="404"/>
            <ac:grpSpMk id="32" creationId="{024AF002-B537-19E9-94BA-1822057F9985}"/>
          </ac:grpSpMkLst>
        </pc:grpChg>
        <pc:grpChg chg="add mod">
          <ac:chgData name="Ryan Knobel" userId="dc86dbbb8969adbe" providerId="LiveId" clId="{5B6AC26B-6BBE-4FAD-B09D-49AB4B423F68}" dt="2024-07-11T17:50:45.596" v="1618" actId="1076"/>
          <ac:grpSpMkLst>
            <pc:docMk/>
            <pc:sldMk cId="1888057877" sldId="404"/>
            <ac:grpSpMk id="42" creationId="{D5DB092E-2D8F-265B-2C82-F477D8D94A26}"/>
          </ac:grpSpMkLst>
        </pc:grpChg>
        <pc:grpChg chg="add mod">
          <ac:chgData name="Ryan Knobel" userId="dc86dbbb8969adbe" providerId="LiveId" clId="{5B6AC26B-6BBE-4FAD-B09D-49AB4B423F68}" dt="2024-07-11T17:50:59.767" v="1623" actId="1038"/>
          <ac:grpSpMkLst>
            <pc:docMk/>
            <pc:sldMk cId="1888057877" sldId="404"/>
            <ac:grpSpMk id="52" creationId="{4E97EA15-91BB-BA1F-AD11-052FAC111A48}"/>
          </ac:grpSpMkLst>
        </pc:grpChg>
        <pc:grpChg chg="add mod">
          <ac:chgData name="Ryan Knobel" userId="dc86dbbb8969adbe" providerId="LiveId" clId="{5B6AC26B-6BBE-4FAD-B09D-49AB4B423F68}" dt="2024-07-11T17:51:10.296" v="1626" actId="1037"/>
          <ac:grpSpMkLst>
            <pc:docMk/>
            <pc:sldMk cId="1888057877" sldId="404"/>
            <ac:grpSpMk id="62" creationId="{A9B0608D-570B-4670-BA02-4007A79A9A4D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118" creationId="{D596713D-C0C5-32C3-A86F-87F787AB2BEB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836" creationId="{77860342-3334-6C71-C562-EC4758980C9B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864" creationId="{8A438A02-221F-87AC-37EE-906327B133FA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892" creationId="{7670938C-C9FC-2B31-2613-B7223376A063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920" creationId="{006BCFA8-BE26-430A-4A7E-5719CA35DDFD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948" creationId="{C29FF9D1-D369-8C83-6777-7C97ED209A61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1172" creationId="{8861983A-275F-83F3-43CE-94F6DD6906F9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1200" creationId="{6214AB7E-7BD6-2F6F-7C1E-FBCA8750AFA9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1228" creationId="{96FC1AA1-0700-D2A1-9DCD-727D9822DB69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1256" creationId="{5239B48B-219A-0600-3232-C22D893142BF}"/>
          </ac:grpSpMkLst>
        </pc:grpChg>
      </pc:sldChg>
      <pc:sldChg chg="addSp delSp modSp add mod ord delAnim modAnim">
        <pc:chgData name="Ryan Knobel" userId="dc86dbbb8969adbe" providerId="LiveId" clId="{5B6AC26B-6BBE-4FAD-B09D-49AB4B423F68}" dt="2024-07-11T18:03:35.889" v="1862" actId="1076"/>
        <pc:sldMkLst>
          <pc:docMk/>
          <pc:sldMk cId="124059779" sldId="405"/>
        </pc:sldMkLst>
        <pc:spChg chg="add mod">
          <ac:chgData name="Ryan Knobel" userId="dc86dbbb8969adbe" providerId="LiveId" clId="{5B6AC26B-6BBE-4FAD-B09D-49AB4B423F68}" dt="2024-07-11T17:58:34.712" v="1820" actId="1076"/>
          <ac:spMkLst>
            <pc:docMk/>
            <pc:sldMk cId="124059779" sldId="405"/>
            <ac:spMk id="3" creationId="{9C012323-98A6-37A8-B845-7C64865D2770}"/>
          </ac:spMkLst>
        </pc:spChg>
        <pc:spChg chg="mod">
          <ac:chgData name="Ryan Knobel" userId="dc86dbbb8969adbe" providerId="LiveId" clId="{5B6AC26B-6BBE-4FAD-B09D-49AB4B423F68}" dt="2024-07-11T18:03:25.301" v="1861" actId="1076"/>
          <ac:spMkLst>
            <pc:docMk/>
            <pc:sldMk cId="124059779" sldId="405"/>
            <ac:spMk id="6" creationId="{F8AA8593-2316-31A9-5138-EC0CD25709D2}"/>
          </ac:spMkLst>
        </pc:spChg>
        <pc:spChg chg="mod">
          <ac:chgData name="Ryan Knobel" userId="dc86dbbb8969adbe" providerId="LiveId" clId="{5B6AC26B-6BBE-4FAD-B09D-49AB4B423F68}" dt="2024-07-11T18:03:35.889" v="1862" actId="1076"/>
          <ac:spMkLst>
            <pc:docMk/>
            <pc:sldMk cId="124059779" sldId="405"/>
            <ac:spMk id="7" creationId="{8ADCB3F9-6802-BCD8-8797-57570B7B492C}"/>
          </ac:spMkLst>
        </pc:spChg>
        <pc:spChg chg="add mod">
          <ac:chgData name="Ryan Knobel" userId="dc86dbbb8969adbe" providerId="LiveId" clId="{5B6AC26B-6BBE-4FAD-B09D-49AB4B423F68}" dt="2024-07-11T18:03:25.301" v="1861" actId="1076"/>
          <ac:spMkLst>
            <pc:docMk/>
            <pc:sldMk cId="124059779" sldId="405"/>
            <ac:spMk id="8" creationId="{9A917BB6-61D4-FA46-2DB0-27AC13309A94}"/>
          </ac:spMkLst>
        </pc:spChg>
        <pc:spChg chg="del">
          <ac:chgData name="Ryan Knobel" userId="dc86dbbb8969adbe" providerId="LiveId" clId="{5B6AC26B-6BBE-4FAD-B09D-49AB4B423F68}" dt="2024-07-11T17:56:24.319" v="1692" actId="478"/>
          <ac:spMkLst>
            <pc:docMk/>
            <pc:sldMk cId="124059779" sldId="405"/>
            <ac:spMk id="9" creationId="{E15B7818-D6F2-98F7-E8B6-0B0FFB767056}"/>
          </ac:spMkLst>
        </pc:spChg>
        <pc:spChg chg="del">
          <ac:chgData name="Ryan Knobel" userId="dc86dbbb8969adbe" providerId="LiveId" clId="{5B6AC26B-6BBE-4FAD-B09D-49AB4B423F68}" dt="2024-07-11T17:56:24.319" v="1692" actId="478"/>
          <ac:spMkLst>
            <pc:docMk/>
            <pc:sldMk cId="124059779" sldId="405"/>
            <ac:spMk id="10" creationId="{B9C0057E-330D-1CF4-C9A8-AAE399494729}"/>
          </ac:spMkLst>
        </pc:spChg>
        <pc:spChg chg="del">
          <ac:chgData name="Ryan Knobel" userId="dc86dbbb8969adbe" providerId="LiveId" clId="{5B6AC26B-6BBE-4FAD-B09D-49AB4B423F68}" dt="2024-07-11T17:56:24.319" v="1692" actId="478"/>
          <ac:spMkLst>
            <pc:docMk/>
            <pc:sldMk cId="124059779" sldId="405"/>
            <ac:spMk id="11" creationId="{256DBF7C-1346-B37B-94C3-CB769414C993}"/>
          </ac:spMkLst>
        </pc:spChg>
        <pc:spChg chg="del">
          <ac:chgData name="Ryan Knobel" userId="dc86dbbb8969adbe" providerId="LiveId" clId="{5B6AC26B-6BBE-4FAD-B09D-49AB4B423F68}" dt="2024-07-11T17:56:24.319" v="1692" actId="478"/>
          <ac:spMkLst>
            <pc:docMk/>
            <pc:sldMk cId="124059779" sldId="405"/>
            <ac:spMk id="12" creationId="{73B37F04-95EA-B127-AD90-A9DFBE9623D1}"/>
          </ac:spMkLst>
        </pc:spChg>
        <pc:spChg chg="del">
          <ac:chgData name="Ryan Knobel" userId="dc86dbbb8969adbe" providerId="LiveId" clId="{5B6AC26B-6BBE-4FAD-B09D-49AB4B423F68}" dt="2024-07-11T17:56:24.319" v="1692" actId="478"/>
          <ac:spMkLst>
            <pc:docMk/>
            <pc:sldMk cId="124059779" sldId="405"/>
            <ac:spMk id="13" creationId="{0A89F26C-7C10-AC1C-FB09-C1341C9B739A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14" creationId="{6CEEE3A9-FE59-74B0-EFAD-AE72ED09075D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15" creationId="{FE312A6A-2A86-06F1-319E-847A0CE83942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16" creationId="{07D89E73-0ED6-066C-2EDC-5DE442D6552D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17" creationId="{7E695769-3052-E5EE-46DD-575DC5359867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18" creationId="{EC951F17-CCE1-3F0B-0CE1-C7D0091E2222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19" creationId="{9DA793F9-E1D2-497C-4959-4FC2E45AE90E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20" creationId="{A40D4488-177E-FB5D-A60B-42E8174F587C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21" creationId="{7EB1F831-33CE-C5DC-57E2-E593AC4ABCCD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22" creationId="{E43454C6-84F6-F3E9-CA3A-757BB666C2CF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23" creationId="{4D23211F-C76E-B9B4-F265-DAF46D7A419A}"/>
          </ac:spMkLst>
        </pc:spChg>
        <pc:spChg chg="del">
          <ac:chgData name="Ryan Knobel" userId="dc86dbbb8969adbe" providerId="LiveId" clId="{5B6AC26B-6BBE-4FAD-B09D-49AB4B423F68}" dt="2024-07-11T17:56:24.319" v="1692" actId="478"/>
          <ac:spMkLst>
            <pc:docMk/>
            <pc:sldMk cId="124059779" sldId="405"/>
            <ac:spMk id="24" creationId="{A0ECA9C9-84BD-6BFA-7E7F-F19C96EE6B6B}"/>
          </ac:spMkLst>
        </pc:spChg>
        <pc:spChg chg="del">
          <ac:chgData name="Ryan Knobel" userId="dc86dbbb8969adbe" providerId="LiveId" clId="{5B6AC26B-6BBE-4FAD-B09D-49AB4B423F68}" dt="2024-07-11T17:56:24.319" v="1692" actId="478"/>
          <ac:spMkLst>
            <pc:docMk/>
            <pc:sldMk cId="124059779" sldId="405"/>
            <ac:spMk id="25" creationId="{6904ADEE-991A-4F61-7B46-5F0F88F52D40}"/>
          </ac:spMkLst>
        </pc:spChg>
        <pc:spChg chg="add del">
          <ac:chgData name="Ryan Knobel" userId="dc86dbbb8969adbe" providerId="LiveId" clId="{5B6AC26B-6BBE-4FAD-B09D-49AB4B423F68}" dt="2024-07-11T17:59:09.692" v="1824" actId="478"/>
          <ac:spMkLst>
            <pc:docMk/>
            <pc:sldMk cId="124059779" sldId="405"/>
            <ac:spMk id="26" creationId="{733D8CDB-F966-B8A3-9BE2-D4A00F4E5833}"/>
          </ac:spMkLst>
        </pc:spChg>
        <pc:spChg chg="add mod">
          <ac:chgData name="Ryan Knobel" userId="dc86dbbb8969adbe" providerId="LiveId" clId="{5B6AC26B-6BBE-4FAD-B09D-49AB4B423F68}" dt="2024-07-11T18:03:25.301" v="1861" actId="1076"/>
          <ac:spMkLst>
            <pc:docMk/>
            <pc:sldMk cId="124059779" sldId="405"/>
            <ac:spMk id="27" creationId="{6BBD3BA3-92C0-CA9E-2025-47DAD8478134}"/>
          </ac:spMkLst>
        </pc:spChg>
        <pc:spChg chg="add mod">
          <ac:chgData name="Ryan Knobel" userId="dc86dbbb8969adbe" providerId="LiveId" clId="{5B6AC26B-6BBE-4FAD-B09D-49AB4B423F68}" dt="2024-07-11T18:03:35.889" v="1862" actId="1076"/>
          <ac:spMkLst>
            <pc:docMk/>
            <pc:sldMk cId="124059779" sldId="405"/>
            <ac:spMk id="28" creationId="{FFC7A33B-FD37-8767-7920-5A53EEB399B5}"/>
          </ac:spMkLst>
        </pc:spChg>
        <pc:spChg chg="add mod">
          <ac:chgData name="Ryan Knobel" userId="dc86dbbb8969adbe" providerId="LiveId" clId="{5B6AC26B-6BBE-4FAD-B09D-49AB4B423F68}" dt="2024-07-11T18:01:33.008" v="1838" actId="1076"/>
          <ac:spMkLst>
            <pc:docMk/>
            <pc:sldMk cId="124059779" sldId="405"/>
            <ac:spMk id="29" creationId="{A50FCDA4-04BB-3C44-4AD7-CF899EA4BBCF}"/>
          </ac:spMkLst>
        </pc:spChg>
        <pc:spChg chg="add mod">
          <ac:chgData name="Ryan Knobel" userId="dc86dbbb8969adbe" providerId="LiveId" clId="{5B6AC26B-6BBE-4FAD-B09D-49AB4B423F68}" dt="2024-07-11T18:03:25.301" v="1861" actId="1076"/>
          <ac:spMkLst>
            <pc:docMk/>
            <pc:sldMk cId="124059779" sldId="405"/>
            <ac:spMk id="30" creationId="{D66B4B77-1F77-D121-D8BC-7CD4BFAAABBA}"/>
          </ac:spMkLst>
        </pc:spChg>
      </pc:sldChg>
      <pc:sldChg chg="addSp delSp modSp add mod modAnim">
        <pc:chgData name="Ryan Knobel" userId="dc86dbbb8969adbe" providerId="LiveId" clId="{5B6AC26B-6BBE-4FAD-B09D-49AB4B423F68}" dt="2024-07-11T18:06:37.583" v="1904" actId="478"/>
        <pc:sldMkLst>
          <pc:docMk/>
          <pc:sldMk cId="1677034757" sldId="406"/>
        </pc:sldMkLst>
        <pc:spChg chg="mod">
          <ac:chgData name="Ryan Knobel" userId="dc86dbbb8969adbe" providerId="LiveId" clId="{5B6AC26B-6BBE-4FAD-B09D-49AB4B423F68}" dt="2024-07-11T18:02:27.625" v="1854" actId="164"/>
          <ac:spMkLst>
            <pc:docMk/>
            <pc:sldMk cId="1677034757" sldId="406"/>
            <ac:spMk id="3" creationId="{9C012323-98A6-37A8-B845-7C64865D2770}"/>
          </ac:spMkLst>
        </pc:spChg>
        <pc:spChg chg="mod">
          <ac:chgData name="Ryan Knobel" userId="dc86dbbb8969adbe" providerId="LiveId" clId="{5B6AC26B-6BBE-4FAD-B09D-49AB4B423F68}" dt="2024-07-11T18:02:27.625" v="1854" actId="164"/>
          <ac:spMkLst>
            <pc:docMk/>
            <pc:sldMk cId="1677034757" sldId="406"/>
            <ac:spMk id="5" creationId="{BA3BA32D-2788-EEAA-1B81-4FAF73B4FEFF}"/>
          </ac:spMkLst>
        </pc:spChg>
        <pc:spChg chg="mod">
          <ac:chgData name="Ryan Knobel" userId="dc86dbbb8969adbe" providerId="LiveId" clId="{5B6AC26B-6BBE-4FAD-B09D-49AB4B423F68}" dt="2024-07-11T18:02:29.530" v="1855" actId="164"/>
          <ac:spMkLst>
            <pc:docMk/>
            <pc:sldMk cId="1677034757" sldId="406"/>
            <ac:spMk id="6" creationId="{F8AA8593-2316-31A9-5138-EC0CD25709D2}"/>
          </ac:spMkLst>
        </pc:spChg>
        <pc:spChg chg="mod">
          <ac:chgData name="Ryan Knobel" userId="dc86dbbb8969adbe" providerId="LiveId" clId="{5B6AC26B-6BBE-4FAD-B09D-49AB4B423F68}" dt="2024-07-11T18:02:31.329" v="1856" actId="164"/>
          <ac:spMkLst>
            <pc:docMk/>
            <pc:sldMk cId="1677034757" sldId="406"/>
            <ac:spMk id="7" creationId="{8ADCB3F9-6802-BCD8-8797-57570B7B492C}"/>
          </ac:spMkLst>
        </pc:spChg>
        <pc:spChg chg="mod">
          <ac:chgData name="Ryan Knobel" userId="dc86dbbb8969adbe" providerId="LiveId" clId="{5B6AC26B-6BBE-4FAD-B09D-49AB4B423F68}" dt="2024-07-11T18:02:29.530" v="1855" actId="164"/>
          <ac:spMkLst>
            <pc:docMk/>
            <pc:sldMk cId="1677034757" sldId="406"/>
            <ac:spMk id="8" creationId="{9A917BB6-61D4-FA46-2DB0-27AC13309A94}"/>
          </ac:spMkLst>
        </pc:spChg>
        <pc:spChg chg="mod">
          <ac:chgData name="Ryan Knobel" userId="dc86dbbb8969adbe" providerId="LiveId" clId="{5B6AC26B-6BBE-4FAD-B09D-49AB4B423F68}" dt="2024-07-11T18:02:36.854" v="1857"/>
          <ac:spMkLst>
            <pc:docMk/>
            <pc:sldMk cId="1677034757" sldId="406"/>
            <ac:spMk id="13" creationId="{774C16EF-FCDD-5E46-A2B7-0DB0B3A9A72E}"/>
          </ac:spMkLst>
        </pc:spChg>
        <pc:spChg chg="mod">
          <ac:chgData name="Ryan Knobel" userId="dc86dbbb8969adbe" providerId="LiveId" clId="{5B6AC26B-6BBE-4FAD-B09D-49AB4B423F68}" dt="2024-07-11T18:02:36.854" v="1857"/>
          <ac:spMkLst>
            <pc:docMk/>
            <pc:sldMk cId="1677034757" sldId="406"/>
            <ac:spMk id="14" creationId="{1712DCA9-9193-F432-8CDC-7C909DA55DA4}"/>
          </ac:spMkLst>
        </pc:spChg>
        <pc:spChg chg="mod">
          <ac:chgData name="Ryan Knobel" userId="dc86dbbb8969adbe" providerId="LiveId" clId="{5B6AC26B-6BBE-4FAD-B09D-49AB4B423F68}" dt="2024-07-11T18:02:36.854" v="1857"/>
          <ac:spMkLst>
            <pc:docMk/>
            <pc:sldMk cId="1677034757" sldId="406"/>
            <ac:spMk id="15" creationId="{F0834D50-C44D-83B9-0FDC-BDE5FF3C9BA4}"/>
          </ac:spMkLst>
        </pc:spChg>
        <pc:spChg chg="mod">
          <ac:chgData name="Ryan Knobel" userId="dc86dbbb8969adbe" providerId="LiveId" clId="{5B6AC26B-6BBE-4FAD-B09D-49AB4B423F68}" dt="2024-07-11T18:02:36.854" v="1857"/>
          <ac:spMkLst>
            <pc:docMk/>
            <pc:sldMk cId="1677034757" sldId="406"/>
            <ac:spMk id="17" creationId="{453DB737-81F4-015C-D69B-1CE82A71FAEA}"/>
          </ac:spMkLst>
        </pc:spChg>
        <pc:spChg chg="mod">
          <ac:chgData name="Ryan Knobel" userId="dc86dbbb8969adbe" providerId="LiveId" clId="{5B6AC26B-6BBE-4FAD-B09D-49AB4B423F68}" dt="2024-07-11T18:02:36.854" v="1857"/>
          <ac:spMkLst>
            <pc:docMk/>
            <pc:sldMk cId="1677034757" sldId="406"/>
            <ac:spMk id="18" creationId="{FEEBEF7D-3D9C-00BA-20D0-BDB95861FD28}"/>
          </ac:spMkLst>
        </pc:spChg>
        <pc:spChg chg="mod">
          <ac:chgData name="Ryan Knobel" userId="dc86dbbb8969adbe" providerId="LiveId" clId="{5B6AC26B-6BBE-4FAD-B09D-49AB4B423F68}" dt="2024-07-11T18:02:36.854" v="1857"/>
          <ac:spMkLst>
            <pc:docMk/>
            <pc:sldMk cId="1677034757" sldId="406"/>
            <ac:spMk id="19" creationId="{D239D8AB-DA8F-46EC-8E62-7F6230819200}"/>
          </ac:spMkLst>
        </pc:spChg>
        <pc:spChg chg="mod">
          <ac:chgData name="Ryan Knobel" userId="dc86dbbb8969adbe" providerId="LiveId" clId="{5B6AC26B-6BBE-4FAD-B09D-49AB4B423F68}" dt="2024-07-11T18:02:36.854" v="1857"/>
          <ac:spMkLst>
            <pc:docMk/>
            <pc:sldMk cId="1677034757" sldId="406"/>
            <ac:spMk id="20" creationId="{DE5C32A3-95BB-D773-98DE-A5D7755F76CC}"/>
          </ac:spMkLst>
        </pc:spChg>
        <pc:spChg chg="add del mod">
          <ac:chgData name="Ryan Knobel" userId="dc86dbbb8969adbe" providerId="LiveId" clId="{5B6AC26B-6BBE-4FAD-B09D-49AB4B423F68}" dt="2024-07-11T18:05:22.826" v="1892" actId="478"/>
          <ac:spMkLst>
            <pc:docMk/>
            <pc:sldMk cId="1677034757" sldId="406"/>
            <ac:spMk id="21" creationId="{AC556843-549C-9F47-D6F3-57190FD1B5E7}"/>
          </ac:spMkLst>
        </pc:spChg>
        <pc:spChg chg="add del mod">
          <ac:chgData name="Ryan Knobel" userId="dc86dbbb8969adbe" providerId="LiveId" clId="{5B6AC26B-6BBE-4FAD-B09D-49AB4B423F68}" dt="2024-07-11T18:05:17.655" v="1888" actId="478"/>
          <ac:spMkLst>
            <pc:docMk/>
            <pc:sldMk cId="1677034757" sldId="406"/>
            <ac:spMk id="22" creationId="{FF0A618A-EC77-CD52-7D95-2AFC92212B35}"/>
          </ac:spMkLst>
        </pc:spChg>
        <pc:spChg chg="add mod">
          <ac:chgData name="Ryan Knobel" userId="dc86dbbb8969adbe" providerId="LiveId" clId="{5B6AC26B-6BBE-4FAD-B09D-49AB4B423F68}" dt="2024-07-11T18:04:34.737" v="1884" actId="164"/>
          <ac:spMkLst>
            <pc:docMk/>
            <pc:sldMk cId="1677034757" sldId="406"/>
            <ac:spMk id="23" creationId="{E2FF8B33-B477-337B-CD01-0BBCB74E3F54}"/>
          </ac:spMkLst>
        </pc:spChg>
        <pc:spChg chg="add mod">
          <ac:chgData name="Ryan Knobel" userId="dc86dbbb8969adbe" providerId="LiveId" clId="{5B6AC26B-6BBE-4FAD-B09D-49AB4B423F68}" dt="2024-07-11T18:04:30.773" v="1883" actId="164"/>
          <ac:spMkLst>
            <pc:docMk/>
            <pc:sldMk cId="1677034757" sldId="406"/>
            <ac:spMk id="24" creationId="{F97F3AC4-43FD-CF98-FA6D-5DFC19D2FEF5}"/>
          </ac:spMkLst>
        </pc:spChg>
        <pc:spChg chg="add mod">
          <ac:chgData name="Ryan Knobel" userId="dc86dbbb8969adbe" providerId="LiveId" clId="{5B6AC26B-6BBE-4FAD-B09D-49AB4B423F68}" dt="2024-07-11T18:04:25.675" v="1882" actId="164"/>
          <ac:spMkLst>
            <pc:docMk/>
            <pc:sldMk cId="1677034757" sldId="406"/>
            <ac:spMk id="25" creationId="{DB2AFD67-A0AF-9EBB-6956-014A7908A17E}"/>
          </ac:spMkLst>
        </pc:spChg>
        <pc:spChg chg="add mod">
          <ac:chgData name="Ryan Knobel" userId="dc86dbbb8969adbe" providerId="LiveId" clId="{5B6AC26B-6BBE-4FAD-B09D-49AB4B423F68}" dt="2024-07-11T18:04:34.737" v="1884" actId="164"/>
          <ac:spMkLst>
            <pc:docMk/>
            <pc:sldMk cId="1677034757" sldId="406"/>
            <ac:spMk id="26" creationId="{C1C90F41-5DBC-374A-B5CB-A644A7F64E64}"/>
          </ac:spMkLst>
        </pc:spChg>
        <pc:spChg chg="mod">
          <ac:chgData name="Ryan Knobel" userId="dc86dbbb8969adbe" providerId="LiveId" clId="{5B6AC26B-6BBE-4FAD-B09D-49AB4B423F68}" dt="2024-07-11T18:02:29.530" v="1855" actId="164"/>
          <ac:spMkLst>
            <pc:docMk/>
            <pc:sldMk cId="1677034757" sldId="406"/>
            <ac:spMk id="27" creationId="{6BBD3BA3-92C0-CA9E-2025-47DAD8478134}"/>
          </ac:spMkLst>
        </pc:spChg>
        <pc:spChg chg="mod">
          <ac:chgData name="Ryan Knobel" userId="dc86dbbb8969adbe" providerId="LiveId" clId="{5B6AC26B-6BBE-4FAD-B09D-49AB4B423F68}" dt="2024-07-11T18:02:31.329" v="1856" actId="164"/>
          <ac:spMkLst>
            <pc:docMk/>
            <pc:sldMk cId="1677034757" sldId="406"/>
            <ac:spMk id="28" creationId="{FFC7A33B-FD37-8767-7920-5A53EEB399B5}"/>
          </ac:spMkLst>
        </pc:spChg>
        <pc:spChg chg="mod">
          <ac:chgData name="Ryan Knobel" userId="dc86dbbb8969adbe" providerId="LiveId" clId="{5B6AC26B-6BBE-4FAD-B09D-49AB4B423F68}" dt="2024-07-11T18:02:27.625" v="1854" actId="164"/>
          <ac:spMkLst>
            <pc:docMk/>
            <pc:sldMk cId="1677034757" sldId="406"/>
            <ac:spMk id="29" creationId="{A50FCDA4-04BB-3C44-4AD7-CF899EA4BBCF}"/>
          </ac:spMkLst>
        </pc:spChg>
        <pc:spChg chg="mod">
          <ac:chgData name="Ryan Knobel" userId="dc86dbbb8969adbe" providerId="LiveId" clId="{5B6AC26B-6BBE-4FAD-B09D-49AB4B423F68}" dt="2024-07-11T18:02:29.530" v="1855" actId="164"/>
          <ac:spMkLst>
            <pc:docMk/>
            <pc:sldMk cId="1677034757" sldId="406"/>
            <ac:spMk id="30" creationId="{D66B4B77-1F77-D121-D8BC-7CD4BFAAABBA}"/>
          </ac:spMkLst>
        </pc:spChg>
        <pc:spChg chg="add mod">
          <ac:chgData name="Ryan Knobel" userId="dc86dbbb8969adbe" providerId="LiveId" clId="{5B6AC26B-6BBE-4FAD-B09D-49AB4B423F68}" dt="2024-07-11T18:04:30.773" v="1883" actId="164"/>
          <ac:spMkLst>
            <pc:docMk/>
            <pc:sldMk cId="1677034757" sldId="406"/>
            <ac:spMk id="31" creationId="{3FEB3629-9EB0-FB92-A8A2-9A86464DD79A}"/>
          </ac:spMkLst>
        </pc:spChg>
        <pc:spChg chg="add mod">
          <ac:chgData name="Ryan Knobel" userId="dc86dbbb8969adbe" providerId="LiveId" clId="{5B6AC26B-6BBE-4FAD-B09D-49AB4B423F68}" dt="2024-07-11T18:04:30.773" v="1883" actId="164"/>
          <ac:spMkLst>
            <pc:docMk/>
            <pc:sldMk cId="1677034757" sldId="406"/>
            <ac:spMk id="32" creationId="{3D64AF77-92D9-3EE6-61F3-09FCF2CC2DA1}"/>
          </ac:spMkLst>
        </pc:spChg>
        <pc:spChg chg="add mod">
          <ac:chgData name="Ryan Knobel" userId="dc86dbbb8969adbe" providerId="LiveId" clId="{5B6AC26B-6BBE-4FAD-B09D-49AB4B423F68}" dt="2024-07-11T18:04:25.675" v="1882" actId="164"/>
          <ac:spMkLst>
            <pc:docMk/>
            <pc:sldMk cId="1677034757" sldId="406"/>
            <ac:spMk id="33" creationId="{F2F4F6DC-F51D-99A6-9859-60BCAF39F302}"/>
          </ac:spMkLst>
        </pc:spChg>
        <pc:spChg chg="add mod">
          <ac:chgData name="Ryan Knobel" userId="dc86dbbb8969adbe" providerId="LiveId" clId="{5B6AC26B-6BBE-4FAD-B09D-49AB4B423F68}" dt="2024-07-11T18:04:34.737" v="1884" actId="164"/>
          <ac:spMkLst>
            <pc:docMk/>
            <pc:sldMk cId="1677034757" sldId="406"/>
            <ac:spMk id="34" creationId="{3FD9858C-2777-4AE4-293C-B66323B76128}"/>
          </ac:spMkLst>
        </pc:spChg>
        <pc:spChg chg="add mod">
          <ac:chgData name="Ryan Knobel" userId="dc86dbbb8969adbe" providerId="LiveId" clId="{5B6AC26B-6BBE-4FAD-B09D-49AB4B423F68}" dt="2024-07-11T18:04:30.773" v="1883" actId="164"/>
          <ac:spMkLst>
            <pc:docMk/>
            <pc:sldMk cId="1677034757" sldId="406"/>
            <ac:spMk id="35" creationId="{65D4B335-5F80-6196-E653-A2C607C4DC3C}"/>
          </ac:spMkLst>
        </pc:spChg>
        <pc:spChg chg="add del mod">
          <ac:chgData name="Ryan Knobel" userId="dc86dbbb8969adbe" providerId="LiveId" clId="{5B6AC26B-6BBE-4FAD-B09D-49AB4B423F68}" dt="2024-07-11T18:04:23.132" v="1881" actId="478"/>
          <ac:spMkLst>
            <pc:docMk/>
            <pc:sldMk cId="1677034757" sldId="406"/>
            <ac:spMk id="36" creationId="{A63A2409-E288-17FC-1DAF-47B650A906F2}"/>
          </ac:spMkLst>
        </pc:spChg>
        <pc:spChg chg="mod">
          <ac:chgData name="Ryan Knobel" userId="dc86dbbb8969adbe" providerId="LiveId" clId="{5B6AC26B-6BBE-4FAD-B09D-49AB4B423F68}" dt="2024-07-11T18:04:40.677" v="1885"/>
          <ac:spMkLst>
            <pc:docMk/>
            <pc:sldMk cId="1677034757" sldId="406"/>
            <ac:spMk id="41" creationId="{06D2ADA6-F6F0-2170-202E-05D974E9FBDE}"/>
          </ac:spMkLst>
        </pc:spChg>
        <pc:spChg chg="mod">
          <ac:chgData name="Ryan Knobel" userId="dc86dbbb8969adbe" providerId="LiveId" clId="{5B6AC26B-6BBE-4FAD-B09D-49AB4B423F68}" dt="2024-07-11T18:04:40.677" v="1885"/>
          <ac:spMkLst>
            <pc:docMk/>
            <pc:sldMk cId="1677034757" sldId="406"/>
            <ac:spMk id="42" creationId="{D1F338D7-0733-7786-6DAC-CAC84B04226F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44" creationId="{C3FFEA42-74C7-5492-D051-D5982BF229C1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45" creationId="{A69DA868-75E7-EAAD-D9C1-86DAC18E85A6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46" creationId="{E2EC121B-3E6D-ABDB-138D-09726877D1EA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48" creationId="{A719987A-FF99-C9A3-D107-9B738CA8A4E6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49" creationId="{4A1B5540-0905-0761-B62C-4FC23150B73C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50" creationId="{04CC6EFC-45F8-ED9A-F06C-F131549314F2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51" creationId="{7CFC263F-E978-1EEC-0817-028D9ABB0F64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53" creationId="{A3C7D47E-FA2E-1BD6-9E8F-9D43C8BA0961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54" creationId="{C2180E0A-AFBA-2BA0-3417-A11C97F6208C}"/>
          </ac:spMkLst>
        </pc:spChg>
        <pc:grpChg chg="add del mod">
          <ac:chgData name="Ryan Knobel" userId="dc86dbbb8969adbe" providerId="LiveId" clId="{5B6AC26B-6BBE-4FAD-B09D-49AB4B423F68}" dt="2024-07-11T18:03:50.449" v="1863" actId="478"/>
          <ac:grpSpMkLst>
            <pc:docMk/>
            <pc:sldMk cId="1677034757" sldId="406"/>
            <ac:grpSpMk id="9" creationId="{86B30EC4-4CC8-4C43-BF53-C29F06D69533}"/>
          </ac:grpSpMkLst>
        </pc:grpChg>
        <pc:grpChg chg="add del mod">
          <ac:chgData name="Ryan Knobel" userId="dc86dbbb8969adbe" providerId="LiveId" clId="{5B6AC26B-6BBE-4FAD-B09D-49AB4B423F68}" dt="2024-07-11T18:03:50.449" v="1863" actId="478"/>
          <ac:grpSpMkLst>
            <pc:docMk/>
            <pc:sldMk cId="1677034757" sldId="406"/>
            <ac:grpSpMk id="10" creationId="{29FE9ACA-30E2-619C-1318-E85C49EDB7AD}"/>
          </ac:grpSpMkLst>
        </pc:grpChg>
        <pc:grpChg chg="add del mod">
          <ac:chgData name="Ryan Knobel" userId="dc86dbbb8969adbe" providerId="LiveId" clId="{5B6AC26B-6BBE-4FAD-B09D-49AB4B423F68}" dt="2024-07-11T18:03:50.449" v="1863" actId="478"/>
          <ac:grpSpMkLst>
            <pc:docMk/>
            <pc:sldMk cId="1677034757" sldId="406"/>
            <ac:grpSpMk id="11" creationId="{B6231416-B772-E2DA-9A81-1DA2C0E16874}"/>
          </ac:grpSpMkLst>
        </pc:grpChg>
        <pc:grpChg chg="add del mod">
          <ac:chgData name="Ryan Knobel" userId="dc86dbbb8969adbe" providerId="LiveId" clId="{5B6AC26B-6BBE-4FAD-B09D-49AB4B423F68}" dt="2024-07-11T18:05:19.275" v="1889" actId="478"/>
          <ac:grpSpMkLst>
            <pc:docMk/>
            <pc:sldMk cId="1677034757" sldId="406"/>
            <ac:grpSpMk id="12" creationId="{CDBFE92A-BAFA-4B82-5203-7F98215424BB}"/>
          </ac:grpSpMkLst>
        </pc:grpChg>
        <pc:grpChg chg="add del mod">
          <ac:chgData name="Ryan Knobel" userId="dc86dbbb8969adbe" providerId="LiveId" clId="{5B6AC26B-6BBE-4FAD-B09D-49AB4B423F68}" dt="2024-07-11T18:05:20.437" v="1890" actId="478"/>
          <ac:grpSpMkLst>
            <pc:docMk/>
            <pc:sldMk cId="1677034757" sldId="406"/>
            <ac:grpSpMk id="16" creationId="{2C4079F6-2C20-2C0A-B5CC-520BDAE67618}"/>
          </ac:grpSpMkLst>
        </pc:grpChg>
        <pc:grpChg chg="add mod">
          <ac:chgData name="Ryan Knobel" userId="dc86dbbb8969adbe" providerId="LiveId" clId="{5B6AC26B-6BBE-4FAD-B09D-49AB4B423F68}" dt="2024-07-11T18:04:25.675" v="1882" actId="164"/>
          <ac:grpSpMkLst>
            <pc:docMk/>
            <pc:sldMk cId="1677034757" sldId="406"/>
            <ac:grpSpMk id="37" creationId="{B45B3562-871F-BA89-22E5-259DD38D818B}"/>
          </ac:grpSpMkLst>
        </pc:grpChg>
        <pc:grpChg chg="add mod">
          <ac:chgData name="Ryan Knobel" userId="dc86dbbb8969adbe" providerId="LiveId" clId="{5B6AC26B-6BBE-4FAD-B09D-49AB4B423F68}" dt="2024-07-11T18:04:30.773" v="1883" actId="164"/>
          <ac:grpSpMkLst>
            <pc:docMk/>
            <pc:sldMk cId="1677034757" sldId="406"/>
            <ac:grpSpMk id="38" creationId="{F103F0A1-F75F-50BA-BE74-203821788084}"/>
          </ac:grpSpMkLst>
        </pc:grpChg>
        <pc:grpChg chg="add mod">
          <ac:chgData name="Ryan Knobel" userId="dc86dbbb8969adbe" providerId="LiveId" clId="{5B6AC26B-6BBE-4FAD-B09D-49AB4B423F68}" dt="2024-07-11T18:04:34.737" v="1884" actId="164"/>
          <ac:grpSpMkLst>
            <pc:docMk/>
            <pc:sldMk cId="1677034757" sldId="406"/>
            <ac:grpSpMk id="39" creationId="{14B87C24-DA67-AA40-A218-C82D7DB55745}"/>
          </ac:grpSpMkLst>
        </pc:grpChg>
        <pc:grpChg chg="add del mod">
          <ac:chgData name="Ryan Knobel" userId="dc86dbbb8969adbe" providerId="LiveId" clId="{5B6AC26B-6BBE-4FAD-B09D-49AB4B423F68}" dt="2024-07-11T18:05:21.582" v="1891" actId="478"/>
          <ac:grpSpMkLst>
            <pc:docMk/>
            <pc:sldMk cId="1677034757" sldId="406"/>
            <ac:grpSpMk id="40" creationId="{38A1FAAF-4E3A-FBF3-4DFC-0E7F5DB84A9C}"/>
          </ac:grpSpMkLst>
        </pc:grpChg>
        <pc:grpChg chg="add mod topLvl">
          <ac:chgData name="Ryan Knobel" userId="dc86dbbb8969adbe" providerId="LiveId" clId="{5B6AC26B-6BBE-4FAD-B09D-49AB4B423F68}" dt="2024-07-11T18:06:20.647" v="1903" actId="165"/>
          <ac:grpSpMkLst>
            <pc:docMk/>
            <pc:sldMk cId="1677034757" sldId="406"/>
            <ac:grpSpMk id="43" creationId="{28FAD9F0-15A8-0800-69AD-B5E7212B019A}"/>
          </ac:grpSpMkLst>
        </pc:grpChg>
        <pc:grpChg chg="add mod topLvl">
          <ac:chgData name="Ryan Knobel" userId="dc86dbbb8969adbe" providerId="LiveId" clId="{5B6AC26B-6BBE-4FAD-B09D-49AB4B423F68}" dt="2024-07-11T18:06:20.647" v="1903" actId="165"/>
          <ac:grpSpMkLst>
            <pc:docMk/>
            <pc:sldMk cId="1677034757" sldId="406"/>
            <ac:grpSpMk id="47" creationId="{36D66658-7B4F-D201-09D9-983E898DCE12}"/>
          </ac:grpSpMkLst>
        </pc:grpChg>
        <pc:grpChg chg="add del mod topLvl">
          <ac:chgData name="Ryan Knobel" userId="dc86dbbb8969adbe" providerId="LiveId" clId="{5B6AC26B-6BBE-4FAD-B09D-49AB4B423F68}" dt="2024-07-11T18:06:37.583" v="1904" actId="478"/>
          <ac:grpSpMkLst>
            <pc:docMk/>
            <pc:sldMk cId="1677034757" sldId="406"/>
            <ac:grpSpMk id="52" creationId="{D0B30D19-5A29-A787-4A83-0D981B9A29E2}"/>
          </ac:grpSpMkLst>
        </pc:grpChg>
        <pc:grpChg chg="add del mod">
          <ac:chgData name="Ryan Knobel" userId="dc86dbbb8969adbe" providerId="LiveId" clId="{5B6AC26B-6BBE-4FAD-B09D-49AB4B423F68}" dt="2024-07-11T18:06:20.647" v="1903" actId="165"/>
          <ac:grpSpMkLst>
            <pc:docMk/>
            <pc:sldMk cId="1677034757" sldId="406"/>
            <ac:grpSpMk id="55" creationId="{9872F2E1-DA02-B842-807C-DB1A9CBFE4E1}"/>
          </ac:grpSpMkLst>
        </pc:grpChg>
      </pc:sldChg>
      <pc:sldChg chg="add del">
        <pc:chgData name="Ryan Knobel" userId="dc86dbbb8969adbe" providerId="LiveId" clId="{5B6AC26B-6BBE-4FAD-B09D-49AB4B423F68}" dt="2024-07-11T18:07:39.836" v="1907" actId="47"/>
        <pc:sldMkLst>
          <pc:docMk/>
          <pc:sldMk cId="1685349434" sldId="407"/>
        </pc:sldMkLst>
      </pc:sldChg>
      <pc:sldChg chg="modSp add mod">
        <pc:chgData name="Ryan Knobel" userId="dc86dbbb8969adbe" providerId="LiveId" clId="{5B6AC26B-6BBE-4FAD-B09D-49AB4B423F68}" dt="2024-07-11T18:06:49.007" v="1906" actId="1076"/>
        <pc:sldMkLst>
          <pc:docMk/>
          <pc:sldMk cId="3696154970" sldId="408"/>
        </pc:sldMkLst>
        <pc:grpChg chg="mod">
          <ac:chgData name="Ryan Knobel" userId="dc86dbbb8969adbe" providerId="LiveId" clId="{5B6AC26B-6BBE-4FAD-B09D-49AB4B423F68}" dt="2024-07-11T18:06:49.007" v="1906" actId="1076"/>
          <ac:grpSpMkLst>
            <pc:docMk/>
            <pc:sldMk cId="3696154970" sldId="408"/>
            <ac:grpSpMk id="47" creationId="{36D66658-7B4F-D201-09D9-983E898DCE12}"/>
          </ac:grpSpMkLst>
        </pc:grpChg>
      </pc:sldChg>
      <pc:sldChg chg="addSp modSp add mod">
        <pc:chgData name="Ryan Knobel" userId="dc86dbbb8969adbe" providerId="LiveId" clId="{5B6AC26B-6BBE-4FAD-B09D-49AB4B423F68}" dt="2024-07-11T18:08:15.907" v="1915" actId="1076"/>
        <pc:sldMkLst>
          <pc:docMk/>
          <pc:sldMk cId="3360200212" sldId="409"/>
        </pc:sldMkLst>
        <pc:spChg chg="mod">
          <ac:chgData name="Ryan Knobel" userId="dc86dbbb8969adbe" providerId="LiveId" clId="{5B6AC26B-6BBE-4FAD-B09D-49AB4B423F68}" dt="2024-07-11T18:08:05.995" v="1913"/>
          <ac:spMkLst>
            <pc:docMk/>
            <pc:sldMk cId="3360200212" sldId="409"/>
            <ac:spMk id="5" creationId="{EA9DD5F3-1563-925B-FD9C-396AF2F18047}"/>
          </ac:spMkLst>
        </pc:spChg>
        <pc:spChg chg="mod">
          <ac:chgData name="Ryan Knobel" userId="dc86dbbb8969adbe" providerId="LiveId" clId="{5B6AC26B-6BBE-4FAD-B09D-49AB4B423F68}" dt="2024-07-11T18:08:05.995" v="1913"/>
          <ac:spMkLst>
            <pc:docMk/>
            <pc:sldMk cId="3360200212" sldId="409"/>
            <ac:spMk id="6" creationId="{E0B5C020-2D8A-FF8E-8E90-4CD6A6864639}"/>
          </ac:spMkLst>
        </pc:spChg>
        <pc:grpChg chg="add mod">
          <ac:chgData name="Ryan Knobel" userId="dc86dbbb8969adbe" providerId="LiveId" clId="{5B6AC26B-6BBE-4FAD-B09D-49AB4B423F68}" dt="2024-07-11T18:08:15.907" v="1915" actId="1076"/>
          <ac:grpSpMkLst>
            <pc:docMk/>
            <pc:sldMk cId="3360200212" sldId="409"/>
            <ac:grpSpMk id="3" creationId="{10628709-9276-60CA-1856-D0904BDD84E8}"/>
          </ac:grpSpMkLst>
        </pc:grpChg>
      </pc:sldChg>
      <pc:sldChg chg="modSp add mod">
        <pc:chgData name="Ryan Knobel" userId="dc86dbbb8969adbe" providerId="LiveId" clId="{5B6AC26B-6BBE-4FAD-B09D-49AB4B423F68}" dt="2024-07-11T18:08:24.823" v="1917" actId="1076"/>
        <pc:sldMkLst>
          <pc:docMk/>
          <pc:sldMk cId="783621572" sldId="410"/>
        </pc:sldMkLst>
        <pc:grpChg chg="mod">
          <ac:chgData name="Ryan Knobel" userId="dc86dbbb8969adbe" providerId="LiveId" clId="{5B6AC26B-6BBE-4FAD-B09D-49AB4B423F68}" dt="2024-07-11T18:08:24.823" v="1917" actId="1076"/>
          <ac:grpSpMkLst>
            <pc:docMk/>
            <pc:sldMk cId="783621572" sldId="410"/>
            <ac:grpSpMk id="3" creationId="{10628709-9276-60CA-1856-D0904BDD84E8}"/>
          </ac:grpSpMkLst>
        </pc:grpChg>
      </pc:sldChg>
      <pc:sldChg chg="add modAnim">
        <pc:chgData name="Ryan Knobel" userId="dc86dbbb8969adbe" providerId="LiveId" clId="{5B6AC26B-6BBE-4FAD-B09D-49AB4B423F68}" dt="2024-07-11T18:16:12.934" v="1931"/>
        <pc:sldMkLst>
          <pc:docMk/>
          <pc:sldMk cId="3847295313" sldId="4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4B1E-5D9B-A74C-320F-77BE9CDE5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4AE29-8D92-53EF-0BAA-DF090C82F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B2618-73F4-1484-2F62-CC5DC657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9927A-0BF9-3F89-FF82-5B883DB6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D0AEE-CC78-1250-7C1C-443B5649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2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2F9A-37ED-184D-1BF8-FEB594F4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E8C23-6B96-7D43-160B-4FEB9E644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9D8A1-1402-2F9C-1810-5F896135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A55D4-72BA-7724-4F1B-6E1C14E6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DC7A5-E1CB-7306-0C9B-FAD67AE5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5208EC-915B-769A-66EB-714D9D070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05D4-3BF9-8004-74A9-D6A6CB843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557E9-BFB0-B58B-2E9F-730FA064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79951-BCDC-76C3-C777-2CE65274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6D899-51FF-A4DE-F181-A8F22725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D24A-FDEA-D849-5B57-A1B4CBCD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5BE9C-3AA3-4360-8185-21E7BBA02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D62AA-54CD-FEF7-E407-D1C4306F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91FF1-6F59-A90C-C5AE-0C6B5C70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0B6AB-9B45-B5B5-2FD0-8E05B7F7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1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60F9-3F2E-4E56-5C93-04C38AB3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8C679-64AA-29E6-788F-737AC1BB2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98900-5979-F71F-BC6E-36C1F32B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0E971-F4A3-FAD9-6D9D-089C1CB6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4303-3783-477A-03C5-769DF00D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B25E-24EB-8C0F-DCB1-F1F80CA1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329D-CBF6-CCD8-D22C-BBB4507F3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EB8EF-7E63-230C-CEA1-235248472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F8361-500C-0A99-A725-C4A566A1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37718-EB0B-CA7B-0388-214AB254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3AF67-00A1-BE13-6113-39E02536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1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73E6-24C1-D55A-5801-793433F7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3AD52-12DE-B54E-A387-B813ED6CA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FE751-AD74-3175-DB1E-B57B3A6D8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8A41E-5541-7C6F-9A81-1427878AF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A5551-3972-CEBB-E952-52894533E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F9ECC-EED6-D716-86C6-DEE737C7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91A18-E8BC-745D-61FB-1EC3DD99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760481-DDC4-3332-B64D-F3BCB733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3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3E48-8E96-4195-1E46-1B75E7B2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59892-BCB1-E5D7-A26C-C2A26C94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5AB55-BD79-12D8-FB87-2DD36100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4DB75-AB52-CC94-1BA6-2FC4A884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1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A5307-4369-932B-7071-4517EBF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0030-1743-1267-03C9-91301A07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B2309-D753-5AA8-421A-204DEBCB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9446-9A79-6CAE-F687-A6AB7113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7564D-333E-724C-5A85-7C95D856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935A6-8D60-63D3-2AD8-ED26AFAE7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61E50-30B2-932D-9E66-D5B9C9D3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88806-6B0E-EED8-E609-459561FE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75519-7C31-1F7F-8F27-0462A3C0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8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89F5-4D84-4F00-CE02-123BF41E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6D42E9-791B-2A6C-818D-6A4B84FBD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E1CAE-8B9D-4990-47FA-E5B5367BA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F0A74-8456-4837-D735-F9E1E35B8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FE74-8290-2FD8-1618-375215C0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E5C75-19E8-479D-5F36-56C0F534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5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8C00C-661F-ED6F-B7CF-FEBC1DF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DF54D-EEB5-4B72-162E-69CD21F7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4C690-DFF9-7FAA-FFE5-AB1C54319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C68922-0249-4A85-B1CC-F1244EC9716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01642-7167-66DC-BE68-F47ECB2E4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5A246-6C85-0276-15D6-C5E25A67E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4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88AA-9426-AE3A-A65F-FB23CE642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482"/>
            <a:ext cx="9144000" cy="1172368"/>
          </a:xfrm>
        </p:spPr>
        <p:txBody>
          <a:bodyPr>
            <a:normAutofit/>
          </a:bodyPr>
          <a:lstStyle/>
          <a:p>
            <a:r>
              <a:rPr lang="en-US" dirty="0"/>
              <a:t>Fractals in Seeded 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AFFC4-5408-ECA4-9147-A152CAAEC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6030119"/>
            <a:ext cx="9582150" cy="827881"/>
          </a:xfrm>
        </p:spPr>
        <p:txBody>
          <a:bodyPr/>
          <a:lstStyle/>
          <a:p>
            <a:r>
              <a:rPr lang="en-US" dirty="0"/>
              <a:t>Authors: Asher Haun, </a:t>
            </a:r>
            <a:r>
              <a:rPr lang="en-US" b="1" dirty="0"/>
              <a:t>Ryan Knobel, </a:t>
            </a:r>
            <a:r>
              <a:rPr lang="en-US" dirty="0"/>
              <a:t>Adrian Salinas, Ramiro Santos, Robert Schweller, Timothy Wylie</a:t>
            </a:r>
          </a:p>
        </p:txBody>
      </p:sp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8FFCDD2-F0D5-EA88-4AE1-5F10F45D5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2020887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8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6C6D2-B8BB-C130-A996-C33156B0E137}"/>
              </a:ext>
            </a:extLst>
          </p:cNvPr>
          <p:cNvSpPr/>
          <p:nvPr/>
        </p:nvSpPr>
        <p:spPr>
          <a:xfrm>
            <a:off x="7891272" y="45994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67B56-F7DE-1789-D49F-7FC828773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D6AF-AA74-AD41-AD45-92231800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F8961C-4CA5-1FAF-0C33-D9B26760F6EF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9EB007-A10E-4580-EC52-C9C2AA08B38C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FBC0C7-1B4E-8FC2-6EDC-6FD3C6ED3EA3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F366F5-CFF0-7664-6057-8616C06F5A29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EFC50-59D9-271E-BA5A-4F12B52A2626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08CDA9-81A2-768D-A567-A0B0B2E38975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F8C3B5-612E-450D-1673-50E5EB33BD7B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E5329B-5BBB-96DC-6366-CA2B57C5CAD7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08D68-3108-C16C-C280-0687BD5ADB5B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D1A1CB-F5B3-B2FD-CA09-3028D45261B1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DC3A36-9980-4F45-B497-BD7B9C79A9FF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693F58-100A-4B31-0D62-98BBD91553B3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B03596-42A9-FDEC-7438-ED461640469C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6FB362-4B57-3A5C-8AFC-6D44E31E608A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4C2632-C07A-3E89-9534-11FAC8931DEF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DD61C9-3A10-CF9A-2EC9-F9A34CD4D944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8900D1B-F2AA-93F9-555A-921613DD336B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3A2339-7782-588F-D1B7-9A18C9A15393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D3DB31-146C-2A96-E22B-0059211D2FF3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4BA791-1FD4-693C-5EEF-EA532004366F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A5A52-CFFE-E0CE-7BDE-F5782931C489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39F8F5-5731-46B7-2B9A-1DCF10DC0B91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C91725-A2F5-6AF6-8708-21714CA5AAB4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80A5C-254B-B536-053E-A57C00147A54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8B3D89-DC77-1305-74BD-33798D01A910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C6260-2D5B-95E5-22D2-65CFA822805C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E9EA1B-1B44-6BC0-CB90-DF21ADCC0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F6A050-BB6E-B137-6EE4-9321C75BE72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F8DB10B-F44B-4412-C8EC-B29A9FDB9EF0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6A52E5C-22ED-940F-26B7-3D47B61D0690}"/>
              </a:ext>
            </a:extLst>
          </p:cNvPr>
          <p:cNvSpPr/>
          <p:nvPr/>
        </p:nvSpPr>
        <p:spPr>
          <a:xfrm>
            <a:off x="6096460" y="3521681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4777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65845-8D4A-2570-1339-110BCC948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0B04-4366-7AE7-C573-6642361F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FBDEE8-92E4-8E52-6A7A-F57E28167410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8F5CA-6B8C-98FA-C3A0-60B1D3A1FCFA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E59C5D-73ED-CD41-93DA-DFCA75CF2D92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831934-E34B-3A2B-36AE-2E5298B05446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3338C5-B930-91C8-57D2-CAF559FE59FB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3EC44C-EBAA-58A3-EEFC-699963E1DF6F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77D474-0C56-A725-7447-AFE9577C5FF2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6F158E-CDA7-BADB-50A5-ACB4552BB5C4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F93D79-2C0F-01B1-3E64-E59EABC782D2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9EB057-4F3E-91EE-30D1-DBF31F6B3EEC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CECA72-4DF5-16F3-79E9-A0E1E7144587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828985-B241-E1C5-E31C-F1AAE37508A5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64565F-43C4-F17F-B2BA-73A8290C922B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5D9EDE-E92C-DE03-CE75-3188918AD6AF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A73AB5-3C7D-CB25-2753-833D5FDD1285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39E6EB-E64C-8406-E4ED-0DCC7C4663F8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64869F-B9BF-7B1D-A22E-1F14F6740E27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2BDCFD-3E0C-26E4-CD11-0CC1D894280A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EB178F-57D8-149B-3C0B-0F0DAF2EF697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D066E2-04D3-EB36-6725-0D56D41430B7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46BC2E-E52E-F186-2C5B-AB292502F992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5F9FA6-EB16-A440-7F71-D8331BB6FD60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023860-2242-1143-4243-359684DC0054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F123BE-C981-89CA-91AD-9D188D1144AB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7EAB37-5423-DB12-CB77-F517B8947E34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9C3C06-D2FA-7FF5-4C06-3668900BD90C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BC0BE8F-841A-3ECB-1619-150628288F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AC8730-2145-4D4C-2882-6F416F5BF64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FC16E91-97D7-462E-50FE-1DA223DFCC22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BBFD39A-FD49-C815-6D28-3FFB64DB8C54}"/>
              </a:ext>
            </a:extLst>
          </p:cNvPr>
          <p:cNvSpPr/>
          <p:nvPr/>
        </p:nvSpPr>
        <p:spPr>
          <a:xfrm>
            <a:off x="6096460" y="3521681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35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D3475-D3AC-C1BE-FBD2-6BCEEC2F4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E75E-1F05-CBCE-AFF4-9C31A7C2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96D18F-8FBC-9FB2-42F7-B2C34FEF5208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469AC3-F4FA-A27A-B7C9-A11DADF4D4D2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3C9422-F39A-CB0D-DE06-233856678CA9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1F2DD7-CF4B-E5F1-8BF6-4AFE8DB0E802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901855-D099-D60D-D702-9B9424CF2107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35763D-784B-C06E-9E10-8C7381A61F94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3AA999-DCAF-EA2B-5306-7337B17B1E9E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576695-D8A5-6B54-4F66-AD09A3F9F683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FBB5EA-F81A-34B6-E7A5-EDEADAE87B76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778AC6-77F9-2534-0D0B-0E4891DAB28B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91F5B4-818A-8045-6EBB-D8BA5C2BB024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33BB78-F2D1-26FF-79ED-039965E992D9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947551-C0CB-18C4-9D7C-CB4353C1EBE2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725991-20CF-D335-86BD-EAA08EDF2875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F65681-CE7A-6380-9B2A-9631EB32C207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D84D4F-38B6-9BB1-29F9-70DC1BF5CC5E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E5BA71C-EAAB-DE03-92E4-A8575D65D1EA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403BAD0-A20F-BEFE-2128-E8AB6B499131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04CD45-DDEC-8D63-6B77-09C59720DF50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D6E915-B54D-00DE-82B6-8C48768B19D7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7B937F-C2ED-9382-22C8-198C52B0AFB0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E4D334-4D5D-BD0E-C627-F11BAA7815D0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E8500B-AC2C-447B-FFF6-3AE69C63BE33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E8E108-6D75-CBFD-537B-AB562E5122DD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6CD867-9C62-1A8D-0104-3FCB7929D65E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EFC5E7-D20E-2C9D-F75E-56DC9629E304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8BFE0B-8295-EFC1-C6B6-4EC026CAD3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EEDB51-0882-2B2A-AEB7-95C1BD6923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C1C630A-7E2C-0853-A7F1-11DA78C29D17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495C18E-8DD3-4AB8-3BC3-3A67C5ADF4B0}"/>
              </a:ext>
            </a:extLst>
          </p:cNvPr>
          <p:cNvSpPr/>
          <p:nvPr/>
        </p:nvSpPr>
        <p:spPr>
          <a:xfrm>
            <a:off x="6096460" y="3521681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897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B6B74-375F-17A2-76FE-30B8D3477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233D-23E1-E902-0F76-2B65DAC2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238BD7-12C8-2881-AA85-E454C6945163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2AD445-5BB4-E202-D7F5-F5A6DE5EF2E9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1D711E-5228-0D5E-D94A-A72798EA19E3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327062-9DEB-F054-5EF7-E30F518345E6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ED9A79-EBB1-5FE9-05A1-D1EEFE374809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E96C80-D8A8-7C21-3B60-75FD22EDD202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CEB82C-7A71-207B-EED7-D4D8EEC50C4E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9061E5-C9CD-577F-1A47-844EFB6F96E6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A4290C-2F4D-B6CD-23D3-0C0C42C528F3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91AEA-45F7-984F-3198-19B9543052AF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0C6435-9FD3-3251-FCEA-0B5BEDE423DF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36A230-029E-C9B8-4D0B-71976D2EDAB8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8C5ECC-A09F-C9C4-E078-B813D8A6701A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1D4C00-530C-B921-BB4F-527AFEB68D75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D11107-EF89-00F3-19DA-F3B982643F06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7243FD-359E-26DE-A50A-53C362EA690B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3DCAD84-8A43-8F5D-1B3A-AE69F5AD58DB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264CB0-6752-76D2-2C71-8D5CCD9D1F5B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80FE43-3699-A676-3DF5-42FAAD94E58A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8EF6AA-7E9D-3C4D-0014-EF2F2D215969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FD1110-C1D1-3A48-5CF0-C1A1CC4E7688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310198-CBF3-A5D5-0AFB-8E083766E37E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20A112-4C54-E0C6-C817-79F851011982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583B62-83FF-528F-1FB6-5491E445C3AE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AC17DA-ADC2-50D9-1CB4-6D7A7AAB2414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A0B559-03F7-903E-903A-0C43607474D1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8D58B1B-B93F-3C72-587B-48BD2DD882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B73EBB-96E0-1BD6-9D0A-529370166C2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C1A2610-1252-02AC-CEF7-5C6FE54515E6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0F788FA-3D73-9207-E579-541426A59D9D}"/>
              </a:ext>
            </a:extLst>
          </p:cNvPr>
          <p:cNvSpPr/>
          <p:nvPr/>
        </p:nvSpPr>
        <p:spPr>
          <a:xfrm>
            <a:off x="6096460" y="3521681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6138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4E52-7374-CCE9-7B40-67DD400F7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DA7B-60A6-56EB-71C9-8A88CCD3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028C9-1299-E76B-CA9B-A1F2F959E4CD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24B11C-F799-574D-1D95-523E52511E59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2C5295-2282-AD72-DFCF-5E09C065D131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01C33C-3802-EF45-B28C-B6D48072443E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A26A85-70F1-59F9-F66F-D3FE26C7B582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B358E4-A428-F01F-DA44-6F4D8424020D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BC2096-A7DC-1C73-F94C-8C400DE040CC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8D4416-BA3F-FADA-FC85-58522BB4C8F3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EC2FA2-9077-0293-67CB-384C2F08A16E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49861F-0476-DAC2-89EC-38F813F50547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CBF733-18AB-AB6D-6DBD-1DDC75130814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F68E32-03A6-9539-5708-54D2FFDB003D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036540-110A-EB87-92DE-60F4FC2A1ADF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8007DC-EE75-A348-CDF9-4E4D9C8DA359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42552B-A837-0D5A-8ECE-9CE63BADA429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47CAB7-B71C-742C-1DBB-8CC26B392D87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ACDCF2-ECB2-C19E-EC4C-95299C27022A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A729780-FBF1-CEC9-D2CD-9F3488491C6E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D707C1-89A1-88D3-B019-B03E1143CE73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FE5D6D-EBF5-85DC-4E6F-5C3B43D20A2F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F84D88-A0E3-1505-19BE-059A9B625942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3E0A79-7308-52C2-78DC-76887B6053FB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B5B96B-B7EA-829A-087A-C8932D4B0D8A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05E3E3-2386-5BA4-F117-AF3D0908CC0A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BE508D-1367-9D91-2FB0-C6F2048B0BC0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E4289A-CFAD-B804-A985-6AD559BAF64E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6D7B95A-F8FA-4D75-FC69-06FDDC7746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74C29B-F66E-F508-47E4-B74E70F3D38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90B3728-C6F5-C9A0-8968-6D762400466B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5AC7D44-5A22-ACDA-6A6C-2D04F9E95F2A}"/>
              </a:ext>
            </a:extLst>
          </p:cNvPr>
          <p:cNvSpPr/>
          <p:nvPr/>
        </p:nvSpPr>
        <p:spPr>
          <a:xfrm>
            <a:off x="6096460" y="3521681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718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F0403-2793-7F8E-6946-7D636597D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8605-1DAC-E5AA-840F-05D2FE41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147C49-99FC-66CF-791E-C1C6E89F9E6B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8F826E-A73A-F168-772B-4779CB60F448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633C26-1EC1-B616-C739-7FD165BD30F8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31B67-2C94-C802-3CD9-15A451E4FC68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BC1BB8-1AE7-3769-32E7-76EB1AFCE326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F1F1DC-6B83-F260-5663-1DE927A4FA9D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6372AC-6382-0588-8E8A-7C72EF93C2B2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741AD6-7015-91FA-10E8-C94A96A1C1C3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33FB94-DB8E-757F-BFFE-682CE1FCD25D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C4046-6BA0-0293-1745-44308AE0144B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A03B18-1DC8-7471-B4D0-B2737D7B2CBD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288F52-68EC-5A14-C2E7-61AA857255CF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A3A449-0B63-1619-3B18-A24C841BC6A9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34AC4B-4568-4702-78DD-9330C20691E7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903FF8-E357-4588-023A-A442DE1528CE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E63989-5260-09F7-F98C-65C811A21E6E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663368-43AB-8B29-8818-FA662AE6196F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B56505B-4894-D3CB-0504-BC765E7E8F75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2AA9A0-85E2-DB5D-711D-4E355699AEE5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23E46B-1842-CF06-C508-5D78ADC82FF3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574EE9-662E-60EE-9A39-8CC66C09FAEC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EDC265-1B3F-C1B1-8B05-8AE2FF11DE1A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388A0-35FE-0F4B-7364-EA4D4E6B5F30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AA35E7-F99E-5AC3-06E9-4C86E73BAEF5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ABFA952-2727-A247-062B-1A72C624FBEE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DE6B4E-15E6-3013-2D15-51DAA4B3A53A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9D3BC8-418D-477F-F6BD-DC3E9F8AA3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2B8DB4-51A6-D80A-2CFD-871E6950744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68E4B60-6A3F-F654-5560-632DC0F2FC26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EAAEA11-6D28-7096-70C7-9988F786027E}"/>
              </a:ext>
            </a:extLst>
          </p:cNvPr>
          <p:cNvSpPr/>
          <p:nvPr/>
        </p:nvSpPr>
        <p:spPr>
          <a:xfrm>
            <a:off x="6096460" y="3521681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4202D-7E6C-851B-41BF-8F5EFAEEEFC9}"/>
              </a:ext>
            </a:extLst>
          </p:cNvPr>
          <p:cNvSpPr/>
          <p:nvPr/>
        </p:nvSpPr>
        <p:spPr>
          <a:xfrm>
            <a:off x="7006966" y="3521681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90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4D4E7-E2CC-D05D-FD69-E50848337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20C7-D775-E471-7370-D9FDAFDB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099CAE-3124-7F29-E2BD-B8B14C13DF9C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AC2A35-1DC3-18BC-8EEA-467E4F5EDD31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E0CCB0-362E-E41F-C4F0-97AE830A6B99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8095BC-6659-4C6A-5911-EA2C0CDD221D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A5979B-FE7B-1E16-893D-4C2457D6DBB0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2A6EDF-7AC8-8F3A-3D5B-0F8BD612837B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82CBA5-47A0-2124-D7D2-59025B0E11EF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8D53E2-5F00-4FC2-A739-510B45267FB6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8193F0-3859-88B0-0D2A-C4D1E0A81E5A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0ABE14-B8E9-419B-4B10-A7B40151DA0B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22BF4B-0988-67D1-B752-4DFF64327BAE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3255F0-7090-E461-96F4-0FF87D80462C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4C1D3B7-3154-D7B7-952C-863CC71CFAF4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504F4F-23B2-909D-17BB-6413B6D8D7E8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00A2B08-09C1-B04F-9694-202FFBFF45EE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48D99C-5710-AFBA-F798-0A72B9BADAB8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249178-DA2F-31D8-D8C7-2AE338EAA1CD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8E4324-355C-D5CB-2E4E-035AE3ED1E29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AB521C-AB10-DB93-5A85-0BDC5237AD25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0730AB-47BC-A435-0AD1-21A581EF53E1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264943-7EEB-CEA0-C178-07DBB1947318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8C863E-F323-A165-C4E6-F48563D8AEC6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3050B7-7520-3178-C8D9-2C8CCFE48A64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020C32-4F7C-2582-8AA9-3395960609CB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2869E8-C016-85B3-FD9C-BE7CC6E26860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DF9AFE-1F86-D05F-F219-010E33FED8E5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1289DC3-D181-45AE-1DD2-C6866B1B97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BC2984-D71D-328A-9D67-CBA791B9C2F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10352E-E9AC-3FDE-2AB7-E7D2B2CE7239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4054470-7594-DB57-3977-40D25910A328}"/>
              </a:ext>
            </a:extLst>
          </p:cNvPr>
          <p:cNvSpPr/>
          <p:nvPr/>
        </p:nvSpPr>
        <p:spPr>
          <a:xfrm>
            <a:off x="6096460" y="3521681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B24347-F597-7D7D-849A-B18722F9FF11}"/>
              </a:ext>
            </a:extLst>
          </p:cNvPr>
          <p:cNvSpPr/>
          <p:nvPr/>
        </p:nvSpPr>
        <p:spPr>
          <a:xfrm rot="5400000">
            <a:off x="6388968" y="3818084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996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A8873-0D29-62C9-ED39-C700A82F4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B1AE-263C-15C2-D244-C98A85CA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81A556-7C3B-B1F5-11F1-89CE4D4665CF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32D713-AF4B-10A5-164D-5C7EF30BEBD2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4BAF75-BF0E-0754-38E9-922B6867CF0A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D5E2EE-C85C-5423-6DA9-B37AA2AFEDC4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1F610E-B77B-B962-359A-DF042A1AB9B2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43ACCC-AB93-A102-4B05-98B5C9CE16EB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937EB7-4D02-CCB8-657D-B3D3DBA64B72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C23995-D5FE-84DC-D33F-FA13B1DD2294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706258-519D-9CD0-CC08-1BA45A98540F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181912-9898-6D1C-7C71-7454D8FF25F1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2DD7A1-932E-B12A-F32F-3ADC681B21B9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952D49-1620-CE93-9CC0-E6C2AE802FC8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1B5353-1C05-4578-0640-E2F5479D03C4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0CD8BA-D73E-C966-80D5-565719C4EC15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CA903F-4C21-B393-8734-390817C6F6F3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3D71BC-8068-7D95-CBC1-E7662CDDD855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EF0132-4666-2C19-DEA6-58E6A26F1EFE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D76821-C9CB-8141-6C0B-0DDC219BC1EC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143BAD-3E36-207D-7C3F-6B99A71004C8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76BED7-BC79-9423-3B44-689AE632D8E1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E16F2C-BCC4-BC09-A4B9-D6FF8EA8EDFA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097251-3355-87BF-F846-AD76D8022BDF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C0D505-E2D0-2DB0-8335-D0D7B7D35A5C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66331E-DB83-721A-E621-5742136B9CE1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50DA9-8CED-8F1E-4D5D-28DD97081FCB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021A1B2-ECCA-910E-B64F-41DDEA4493EC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C08F2B1-3DC9-8FA8-1105-4166B0D38A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7466844-B4A3-7C84-5C43-5DB8E88E643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F8AAF3F-2F62-6064-29EC-86C0C3EC1F47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4B0DFE9-1B40-81B4-2915-847385C8C690}"/>
              </a:ext>
            </a:extLst>
          </p:cNvPr>
          <p:cNvSpPr/>
          <p:nvPr/>
        </p:nvSpPr>
        <p:spPr>
          <a:xfrm rot="5400000">
            <a:off x="5935663" y="3818084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144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1842E-B21C-F69F-78A6-5E7505C56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F301-845A-C364-03DE-2EEA45D6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3CF8C-8F93-EAFA-68E7-776AC61A303D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4684A0-7706-4038-234E-E18728F0DDAC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C64557-0EF3-2871-BD2D-AE0A5A4D6209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0C9D1B-B587-FF6B-4B5D-5C659777F184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DC9436-1D7A-08E3-9B33-10D29307C799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809038-2601-BFB1-F259-EF41249947AF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14BE76-F873-D1F0-CD47-E5AB1411B967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E54E72-BD57-9041-6BC0-C4314ADF64D0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8C4BBF-E7DE-9D4B-C160-944F71092671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C9CB3F-85FC-E7B9-8DBD-CD8BB4C1D74E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22B677-CD2E-0F93-E854-920BB92F1582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BA0D3A-2BFC-0C3C-0AFB-EC6675ED8EF9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3420FD-EFF7-D20B-3869-84FBBC87F155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31C829-CC36-9F9A-E4AD-E5A2C3C9F311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1121C8-23F1-3A97-58AC-7663604F469A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362AA3-73E5-1288-FD0B-775383F849B3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BD7C14-AB60-5756-C42C-657BAAEFC76F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C3D1C1-FC47-5A59-9FEA-4956653E249D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3AE7FA-EF65-540D-D1DD-8C24CA72AD89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30553A-936A-815A-3252-FAABCC14B3DA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4E92-8C31-052F-E8F8-B84A8E878F0E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2BD1DA-ECA8-F49D-D4B3-64735374CFD5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C4DCA2-4FF4-00EC-7E4F-1FF0ADCA3DB7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973E31-6544-08D3-7E01-523CD3185F3E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55294D-451E-A6E4-307E-03F3C951F63C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FFFD24-162F-968A-2858-1BAEA670EF6D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42D6D19-DB6B-AE0C-5068-C6A55CCB0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B15BFF4-9BB6-1256-7499-2EBCBB0C38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BDBDFC4-26D6-1FD9-CEC7-C3CCC48D9D16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BDB7926-ABAF-03D4-3201-1545583E61A8}"/>
              </a:ext>
            </a:extLst>
          </p:cNvPr>
          <p:cNvSpPr/>
          <p:nvPr/>
        </p:nvSpPr>
        <p:spPr>
          <a:xfrm rot="16200000">
            <a:off x="5936123" y="3818083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3594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E9CD4-D465-D3B9-0A6E-4987A840A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5769C852-C982-1FD8-3179-C5415B4E24F0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5067DB2-C9F1-52C8-7152-CA10F782477F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B71339A-5150-CC7F-C449-AA81F1C61998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8820C211-DB02-20C9-325E-CE7BE5F5645A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064B750-285F-B443-020F-8B1702041E64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2EEB8D5-60DB-FBC9-A8B7-4711AC731883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BAB19EE-0F7D-23C1-2535-BFAECA83A28C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92657D0-FB83-B06A-DB4C-FD72DB4BB873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178C3-4483-A493-C0E2-200CA6DD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Growing the Full Assembly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461E6F-4BAB-273D-A1CE-FA2658D845C7}"/>
              </a:ext>
            </a:extLst>
          </p:cNvPr>
          <p:cNvSpPr/>
          <p:nvPr/>
        </p:nvSpPr>
        <p:spPr>
          <a:xfrm>
            <a:off x="1386840" y="3885304"/>
            <a:ext cx="457200" cy="458412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A0C654-7997-FC3A-191A-916F96B8FD65}"/>
              </a:ext>
            </a:extLst>
          </p:cNvPr>
          <p:cNvSpPr/>
          <p:nvPr/>
        </p:nvSpPr>
        <p:spPr>
          <a:xfrm>
            <a:off x="1844040" y="3886516"/>
            <a:ext cx="457200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F5FF09-A747-8675-7610-E7701139C2B4}"/>
              </a:ext>
            </a:extLst>
          </p:cNvPr>
          <p:cNvSpPr/>
          <p:nvPr/>
        </p:nvSpPr>
        <p:spPr>
          <a:xfrm>
            <a:off x="1386578" y="3430838"/>
            <a:ext cx="457200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78FF0E-6FAF-FF7E-A3A1-BBEA03BE8D48}"/>
              </a:ext>
            </a:extLst>
          </p:cNvPr>
          <p:cNvSpPr/>
          <p:nvPr/>
        </p:nvSpPr>
        <p:spPr>
          <a:xfrm>
            <a:off x="2300190" y="3885304"/>
            <a:ext cx="457200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DBFEA3-F752-B124-85C5-327681D5ECBE}"/>
              </a:ext>
            </a:extLst>
          </p:cNvPr>
          <p:cNvSpPr/>
          <p:nvPr/>
        </p:nvSpPr>
        <p:spPr>
          <a:xfrm>
            <a:off x="2298091" y="3427313"/>
            <a:ext cx="457200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593E29-D2EB-CFDD-7D63-AEED341366E7}"/>
              </a:ext>
            </a:extLst>
          </p:cNvPr>
          <p:cNvSpPr/>
          <p:nvPr/>
        </p:nvSpPr>
        <p:spPr>
          <a:xfrm>
            <a:off x="1386578" y="2972729"/>
            <a:ext cx="457200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61F7D6-1741-FEDB-7A3C-93E4A3B854A9}"/>
              </a:ext>
            </a:extLst>
          </p:cNvPr>
          <p:cNvSpPr/>
          <p:nvPr/>
        </p:nvSpPr>
        <p:spPr>
          <a:xfrm>
            <a:off x="1844040" y="2970298"/>
            <a:ext cx="457200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A65EBF-E3EC-29C1-43F3-93B7FDE4C89B}"/>
              </a:ext>
            </a:extLst>
          </p:cNvPr>
          <p:cNvSpPr/>
          <p:nvPr/>
        </p:nvSpPr>
        <p:spPr>
          <a:xfrm>
            <a:off x="2298485" y="2969995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366D1D-691B-70E7-1C0F-9335833A89FF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21895C-4D8E-783E-1B88-4AF61C8AF9E8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027F7E-D438-B84C-F97F-16D2B75B9F25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F3347D-B8F6-34D5-8FFA-5C344293D0B5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48CF82-8E22-B5BF-8672-A4F6C74630A6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AFF20B-1FF2-D9BF-5D88-1AA079C1288B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E037D3-B740-7707-72E1-208FB6E1105C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789F6C-E221-48C0-8BF6-33326CD81217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58DF9E-7C8D-608D-9151-4F429D104496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21C249-8E6C-BD65-2EDA-16310799DEE8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BD823A-9FE0-A753-5695-44ED7B59842C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92C2D7-2D96-4AFC-4A59-7E357F2E75B9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03F184-D665-9715-C8FE-32D4F2996D0B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A58042-FF33-9B13-6E80-7D866D0913C3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ED8041-C639-3FC2-85EC-F505F926D6B8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3F8F58-FBAC-C2C1-1CCB-038843F67206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39ADA5-D5A8-0B8D-8804-8ACDE57EE70F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E015BF-0F8E-DC56-AC3D-B250F0734BB3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34BF3D-5A03-4794-08FE-8056D7E01396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E78007E-9B0C-E582-9CBA-C18786C6CAA5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C3C9E40-3F7E-941E-1837-6743AD189131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7E3D4A9-CF09-4A0C-3BEA-54E1D9C0EE8C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79ADDF9-1590-F9C2-4D4C-25A198D15071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8C9055-B61F-DD0D-A217-9F942DDA4D86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6995D1C-3F63-367C-8A4A-592DA7B25311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1D4951A-9782-4BE9-E93E-F4AB96B8F4DA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F03AF6D-C2F9-6DF9-BF7D-0455557B9AA1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AC60B32-EAFB-8482-F13B-541CC578B5DA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6312D0F-F31B-A32C-1FC7-3CB5137F8F02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1BCCA72-CAD7-E6CE-2D20-5DAF400E0B9B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347D538-029A-7018-36B9-E58FFFBD0B3D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F7A85B-9B6E-167E-D608-C0427A4DE9A8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C32A1BF-5971-D63D-A65C-9C33119EE247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540C571-DFF6-ED02-4395-6F5183D83651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6987764-F5D7-7776-49CC-12DEAB180D55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AD20202-DD01-76D3-1627-05FF469050EB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BBB146C-5C7B-3028-0D28-AAD26F612D24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C16E24E-260E-6B67-8B16-1793C86940AF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CCA6C06-FE1E-94EB-B2F9-B15F8871C3B2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CAD8EAC-622D-1698-4BFD-123C6EFA2130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C020020-6AD8-F215-8B8B-C97108E02EAA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FC3D54F-CBB8-37CB-A341-E6C998FF21E4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2470330-C465-193C-7A30-C024CD3A7997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F413A63-AFF1-D66D-1D51-3FAFA8F7DA62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A8D9505-1543-25C7-6AD0-AC0A788E564D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7AE1576-54CE-7AE2-7E33-DB1A880507B7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C027228-DEB7-5B05-6811-8152ED2BA51F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714F2F8-E57A-DC96-D250-27E1EE1AEAC9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E4EC7D7-6177-3D4D-C512-8F334219D8E7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1C76C2D-3E8A-8C57-4D4C-1D2FD304BE40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59FB06D-81B3-1691-53E9-0011F4D180A5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FCCEAE5-A38C-863B-119D-C75902592F15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C361A20-E458-F5F8-BD12-3E0A3E33016F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A532BA6-D349-A732-AFBF-BC3462BC9407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CACB7AC-B42E-CCA6-0858-A43B9FC7E8BF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F700A83-DDA5-877A-A4C8-B586D5B28B63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Arrow: Right 140">
            <a:extLst>
              <a:ext uri="{FF2B5EF4-FFF2-40B4-BE49-F238E27FC236}">
                <a16:creationId xmlns:a16="http://schemas.microsoft.com/office/drawing/2014/main" id="{3AEE53BA-7FC6-CB30-4D01-FE05E0309903}"/>
              </a:ext>
            </a:extLst>
          </p:cNvPr>
          <p:cNvSpPr/>
          <p:nvPr/>
        </p:nvSpPr>
        <p:spPr>
          <a:xfrm>
            <a:off x="6823669" y="2208896"/>
            <a:ext cx="456150" cy="108003"/>
          </a:xfrm>
          <a:prstGeom prst="rightArrow">
            <a:avLst/>
          </a:prstGeom>
          <a:ln w="762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2" name="Arrow: Right 141">
            <a:extLst>
              <a:ext uri="{FF2B5EF4-FFF2-40B4-BE49-F238E27FC236}">
                <a16:creationId xmlns:a16="http://schemas.microsoft.com/office/drawing/2014/main" id="{96CC17AF-4BC2-39FE-69FB-27CF27A4AD84}"/>
              </a:ext>
            </a:extLst>
          </p:cNvPr>
          <p:cNvSpPr/>
          <p:nvPr/>
        </p:nvSpPr>
        <p:spPr>
          <a:xfrm rot="16200000">
            <a:off x="7230955" y="2651881"/>
            <a:ext cx="460230" cy="108003"/>
          </a:xfrm>
          <a:prstGeom prst="rightArrow">
            <a:avLst/>
          </a:prstGeom>
          <a:ln w="762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3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DF62F-BD18-3FFE-156E-F4996086EDC8}"/>
              </a:ext>
            </a:extLst>
          </p:cNvPr>
          <p:cNvSpPr/>
          <p:nvPr/>
        </p:nvSpPr>
        <p:spPr>
          <a:xfrm>
            <a:off x="6976872" y="1399032"/>
            <a:ext cx="457200" cy="3657600"/>
          </a:xfrm>
          <a:prstGeom prst="rect">
            <a:avLst/>
          </a:prstGeom>
          <a:solidFill>
            <a:srgbClr val="D1D1D1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3995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9304A-D18F-221B-C6E4-E1934CCB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EF061E8-2DAE-2CBC-E5C8-060162FD613A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ABDCB5-3DB5-682F-68A1-AC2B76D1D14E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87F24E-98BF-90DB-4A4D-E31BE2A2837C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711657-B2EA-5B3D-DC41-2790A982C832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5872B3-671A-DB3C-F365-AE747579994F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D4124C-CFD0-F9D1-C6A2-25AA46F7314B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D9C350-DA7B-1EA2-9D47-517B948CA4AC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036109-CB74-AF17-631C-25AD934D9529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0119087-98C0-F677-D4C7-BB9A86228295}"/>
              </a:ext>
            </a:extLst>
          </p:cNvPr>
          <p:cNvCxnSpPr/>
          <p:nvPr/>
        </p:nvCxnSpPr>
        <p:spPr>
          <a:xfrm>
            <a:off x="1603680" y="4118827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DE05EC-CBD0-FE45-7071-CB447F2609AA}"/>
              </a:ext>
            </a:extLst>
          </p:cNvPr>
          <p:cNvCxnSpPr>
            <a:cxnSpLocks/>
          </p:cNvCxnSpPr>
          <p:nvPr/>
        </p:nvCxnSpPr>
        <p:spPr>
          <a:xfrm flipV="1">
            <a:off x="2527605" y="3659246"/>
            <a:ext cx="0" cy="49768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CD1D900-4702-5BC6-22FC-5FA804973EC5}"/>
              </a:ext>
            </a:extLst>
          </p:cNvPr>
          <p:cNvCxnSpPr>
            <a:cxnSpLocks/>
          </p:cNvCxnSpPr>
          <p:nvPr/>
        </p:nvCxnSpPr>
        <p:spPr>
          <a:xfrm rot="5400000">
            <a:off x="1160767" y="3694965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1A6086C-8B11-D0F1-E810-83DB4C5B14F4}"/>
              </a:ext>
            </a:extLst>
          </p:cNvPr>
          <p:cNvCxnSpPr>
            <a:cxnSpLocks/>
          </p:cNvCxnSpPr>
          <p:nvPr/>
        </p:nvCxnSpPr>
        <p:spPr>
          <a:xfrm>
            <a:off x="1584630" y="3233002"/>
            <a:ext cx="94297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EFB956B-668A-DDD1-1E52-BAFDE93BE35A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16DC825-FF56-4528-95B1-D639C1D1CF53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AC26337-313A-6FCE-C1C4-1A1403764809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D7900D4B-5444-2E23-1675-5E71B03804F1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AA220FF-787C-59A0-C319-73859695AA80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798E6E0-D355-27A9-8120-C295C60A3119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339A665-D119-BA90-E3B8-37B86F44738B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66D2A68-FD9C-5818-C7AA-B4D02F1067D2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1A292-CB03-46EE-0F53-152104B6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Growing the Full Assembly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675E6-006A-F4BC-FD46-032222F6977F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F17E5-B725-D3DB-E7A8-265E41C2C225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BCC8B2-AE53-472E-4FA3-0C19259C8339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F9CD6-DFE1-F217-25AF-8D01E2CB9401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ED892-C105-8E1E-43FA-657D327F24EA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3B474-7337-60E6-932F-F290EC0963D6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E88A42-5839-5717-5169-0665856C0A4A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32381C-2D1A-B03A-9274-40B4E6D83CD6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AA8B0A-D927-38FF-C62A-98FC96D9EBFB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19CD0-A3CC-7AE5-3636-BF124829C17A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8DFD79-0190-C0EE-5D7B-7E4E2678190B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4E8825-E172-20D7-901D-B9C1521BBE2D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C3731B-95EF-9492-226B-B192BBA1AD2E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9F1244-253B-38BA-A6DE-D57529B72F5E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C96136-EDFA-C3AF-472E-309454CD04B4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711500-ED0D-85D2-02C6-9A7FA6B9C6B3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C3C0B6-640A-AB6F-D327-070E3CB1E505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B5E1B2-DC6B-8A07-DB45-61728AFC4D0B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AD981E-A42C-F63C-93AC-A57BB73F785F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F3DD075-470D-360B-93AC-50368821CB69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7503862-3D35-EA50-325B-16C4C1C09D59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3122F8B-9263-6A38-3904-11AB7C4DB0D5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E8F9954-35C6-AB5D-A4F7-DB0089765EF3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EEF06BE-F209-7D32-7DDB-C0BEFFD1E248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6218003-180E-C1CC-A79E-2E5F2FE0239B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961F4BC-70FB-31BD-887B-63CACBE0990A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48C8C5-7253-48A4-BA84-006B8385245A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74C151D-BF40-1207-B7C8-CC252B0AEEDF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96B00B5-CBE2-D754-8AD9-1C3AF3ACCC9D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33B37C3-4646-7664-AEE5-28A09DF0573C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8BB00E3-8160-4B10-9532-B40F42A43335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8B10F61-ECF1-F328-DC7B-C76E152B740C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2F2DB28-1FC0-8CEC-A426-913EB5E3EE6B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8338147-83CE-0222-FCDF-32C6AEF4974B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F666174-BDC8-9A6D-6994-EF958BF271B8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6509072-CF46-4536-31A9-5AA64BEAB296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299A2AC-A6EF-579F-F1E2-C3D2BF68EC66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CEDC5AA-5288-ACB6-D72E-4AE179930BCC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46C669-C7F5-824A-15CD-4F0F4A77CB50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66B7E5B-C26B-869C-F652-208449974588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14F1DBA-1400-47F3-A8D3-352DF4548841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5BAB1FD-889C-2D09-7C87-697431752833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ADA49FB-A810-CFCF-D2AB-235D9EF481D7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B665C40-EB84-F8C5-07BE-471D57D93A75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43F94ED-6532-7285-9299-1DADFCA28CAD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C2ECE71-F333-A360-753D-DE36E7B9B7E5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20F06D4-19CB-5E02-2A04-EB50E3BE8974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7F3C48C-209E-B354-ACA5-351EB1D6E64A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F102DAB-2EB1-5C86-B95F-0661FD406977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0D3A343-7CF4-C928-B9F1-761395DECB6F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990AD09-03AE-38CE-1634-B16A7E0052F6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F5936C1-8BC2-22B0-C0F1-D382F1F755D3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8317B17-6810-C83B-D146-AD4C10267DE8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01824FF-D933-7937-2F83-E28EB1E79DCD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5ACEC42-1BD0-9120-FC59-A18394FCA34F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2E95A0D-2BE9-B594-5EE8-5A3107AE51DF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Arrow: Right 140">
            <a:extLst>
              <a:ext uri="{FF2B5EF4-FFF2-40B4-BE49-F238E27FC236}">
                <a16:creationId xmlns:a16="http://schemas.microsoft.com/office/drawing/2014/main" id="{9D5E4D17-C9DB-FB3D-BC73-A102FEB5D3A2}"/>
              </a:ext>
            </a:extLst>
          </p:cNvPr>
          <p:cNvSpPr/>
          <p:nvPr/>
        </p:nvSpPr>
        <p:spPr>
          <a:xfrm>
            <a:off x="6823669" y="2208896"/>
            <a:ext cx="456150" cy="108003"/>
          </a:xfrm>
          <a:prstGeom prst="rightArrow">
            <a:avLst/>
          </a:prstGeom>
          <a:ln w="762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1171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ECCB7-145F-26EB-2E24-9BDFB75F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9122A57-EA2B-A1AF-4F68-322078F8CAD3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4666F6-B17D-AB01-0C15-6DBAC57D5DDE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1B0CE2-A56A-C6A4-A1DB-EDFA1D239F88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7B3ACD-131B-4633-2423-7464160AED9C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1D6F4F-863A-0EA3-FE0E-E22A42303249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397AA1-DA0C-93DC-F62A-E3EDBE785C84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676F79-D25D-86BD-81BD-95ECC593C7C1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87518C-4147-862C-F60C-ED927BD1B627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6B50A83-5738-D67A-769A-CD8DEB1F373E}"/>
              </a:ext>
            </a:extLst>
          </p:cNvPr>
          <p:cNvCxnSpPr/>
          <p:nvPr/>
        </p:nvCxnSpPr>
        <p:spPr>
          <a:xfrm>
            <a:off x="1603680" y="4118827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6FFB6A9-88C1-EBBF-C016-6C152218A70D}"/>
              </a:ext>
            </a:extLst>
          </p:cNvPr>
          <p:cNvCxnSpPr>
            <a:cxnSpLocks/>
          </p:cNvCxnSpPr>
          <p:nvPr/>
        </p:nvCxnSpPr>
        <p:spPr>
          <a:xfrm flipV="1">
            <a:off x="2527605" y="3659246"/>
            <a:ext cx="0" cy="49768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B24A981-0EC6-C53A-1416-5A8504C7BEA8}"/>
              </a:ext>
            </a:extLst>
          </p:cNvPr>
          <p:cNvCxnSpPr>
            <a:cxnSpLocks/>
          </p:cNvCxnSpPr>
          <p:nvPr/>
        </p:nvCxnSpPr>
        <p:spPr>
          <a:xfrm rot="5400000">
            <a:off x="1160767" y="3694965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8270A1F-43E0-8156-3ECC-2F24AC0E3778}"/>
              </a:ext>
            </a:extLst>
          </p:cNvPr>
          <p:cNvCxnSpPr>
            <a:cxnSpLocks/>
          </p:cNvCxnSpPr>
          <p:nvPr/>
        </p:nvCxnSpPr>
        <p:spPr>
          <a:xfrm>
            <a:off x="1584630" y="3233002"/>
            <a:ext cx="94297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2B1E103-26FB-00FA-544F-FC47418DBA43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6AECE58-C17E-FB90-0034-3149F4ADB3C9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96A03ED-3E87-83F3-7534-DCA01AC9EDD4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9B9CD2C-76C2-49E3-CD64-BAC34D33D0AB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8038217-FF55-6277-5CED-A3455110A65C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9DCE1A9-2D87-1886-E948-C01B4ACB271C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936FFE3-13CB-4061-4827-C2B6BD7977EC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54F73E8-BE32-15B3-B6D5-1947D488F340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091B3-1A4A-1EED-E640-7CC3DE98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Growing the Full Assembly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B1CFF-C1FB-921D-8C27-B1DB6F54798A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C75DF-C215-A7D0-DA93-8106A5A39CC8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2B2D12-45FA-322A-883E-42DA288B51B2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52F00-47A6-72BF-0DC6-D9B0534EF1C2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88F30F-F1CA-79FC-D558-B29CE8C21C1B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6973CF-A72E-E8DB-24E7-1D5A9485EB42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F7C23-90A7-F5F5-EF93-690ECD847C73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25AB81-3215-6B2C-F2BC-3B840E84DCF3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E9E100-0256-A443-8A2B-8FF63373B352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25CAB4-D08B-E060-87EA-6FEF590ECBFB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C51253-CE37-ABCA-18AC-AA0E4273E973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4199EF-2EB8-8161-C3B5-F4099E89EE8C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294383-E866-8EC7-3672-6388A4C42ABA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F1AB74-71FD-7336-C8F5-5334F500ABFF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93B298-28EC-CDF4-C46E-D2E42A916BF9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DD29AB-CEFE-8845-39ED-1281DB91D7FA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A353C7-3842-771C-11C2-F533ECE98486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4FE214-E0F7-B296-33ED-BC12EA708155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C6C30D8-5C50-6EB0-54E6-F92D59DB1A7B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421326A-3F14-550F-1A6B-41E3A283C248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FA411B3-7190-EE96-27EE-D304E30F9011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1F8F620-6459-2E63-E5F2-4F3A90FB91DA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BC6CD8E-1069-56EE-B0F8-C41737E520AD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05F1032-D06F-C880-C554-A7456AE3273D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54E9C75-3C48-E150-B72B-C6BE0D41DD07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18DCA72-FB73-4FF1-3BC2-C7E07A35B583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11C06A5-77A1-8CBE-5612-83EECA8CD623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B47FDDC-5A40-C897-5A79-60666C6E064E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87D2BA4-9F52-E733-3992-18BE5113E0C5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4187BF2-E0B0-1905-1CB3-8EDEC10C1464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248667D-87DC-A129-F833-C2240C773DF4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54F3232-3A59-153E-EB10-5403CEDA77A8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19A6948-3B33-8742-2726-8DA22AF4802C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126DA90-6447-11BD-42C4-70796BEA744B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F324E2D-F9D5-1EF8-2850-955FFEB89108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033C32E-1BEF-ADFD-F575-2F0DB9681036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484675C-2173-BBDD-8D0B-446801C75BF4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A312856-CC75-1E8F-18F3-C4A9904B30A9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A3909C4-79F5-D1EC-6C57-94447FCCFAF3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C8C7B76-F258-8451-E874-DFC4AC829EB5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A0BF1BF-A59B-9250-1E98-F3310983D936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D522635-4BA0-84D7-BD3B-5F78A5A68C3A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B7574BB-334A-2733-865B-0C3675B634FE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E4EE9CD-2BB1-A06F-B2D7-CEC167A90BA2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9250FB2-EA65-41D9-250D-E2907B1BEDB1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6342BD0-835B-E665-4415-9E30B84C9AC8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644A9C0-52DF-5B93-B1C1-CBEFFB612C6C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A526BAE-9BF4-E34E-3A03-CA37893C0163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9101FA3-9D18-ED25-1D80-3D22251D1BE1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E06F2DA-C3DC-6A21-0C72-8DAC3DFD8D71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7628E39-8789-06A6-A326-15223210E9D9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70FFAAA-42EB-0A06-9FA4-0EDC5C98B164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68C7D10-6F85-73AC-10F9-20BAD56BC10A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78FC16B-E42E-A5BC-4041-328803CB2DD2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81BE7BD-5BF6-91E1-E11D-5363A5E3E7E3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2B4A909-284E-24E5-46CF-3F5441FA470D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7259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F2CBB-DC43-7229-1A0A-ADE2D8A1D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75ED7C8-67D2-2014-BBF9-42F09E98762C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ACB7AF-25B3-87A6-55E0-A39E263C183A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570F69-B22A-0797-FE68-1AF5CBE3573D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4080A1-AD35-DDDC-9FAE-B2847E1BD826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2D9051-021F-6FE3-2F15-31CF1C76F6B7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6B406E-4FCA-CE8C-A7BC-4310F2634C85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3E319C-199E-6A94-BE7B-6A3A8D634125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67E2EE-AC91-4722-9276-7F88A0E747EB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41638BC-DFC0-27DF-231E-B755C7EAD488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FB14CD7-B257-0328-235B-0B1F6E2102CD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FC76AAF-B229-CED8-8F32-CF02DF016420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2EC5C34-9B94-A00E-DDDD-ABE355F5AA1D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3375512-982E-AA21-115E-673EC5FD0A92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CF15526-FE14-1E42-B68C-DA69F9EC3037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C7EFCC9-AE4F-E46B-5621-49AF499EB481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5205447-3992-054B-BE94-0F1902AD2783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1F52F-2BB6-3024-7A31-9B878047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Growing the Full Assembly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AD91D1-94A0-D5FA-0B5C-E96BDBC50E6D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86BAA0-1616-B766-F6F4-F650130ACC50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528F4B-0E5B-4447-9351-4027E56C1807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1BA2B-9481-A235-814B-DF7AB881BAB1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C51118-14E3-C703-B377-27BEA5020BA2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F3FA1-512B-93D3-B4F8-D864FA7227C0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35F15-A582-668D-1C10-1AA5EF64D5AA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F67AD4-203D-1F77-09D4-6F77ED294CDA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53A6FD-9A6D-8E0E-0AB3-9B7ABE6AA902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E65302-C454-4AA4-D729-47323B9E16D9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C498C1-A40E-EA16-38B6-F57FA54D53BA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A5A2A2-6800-EE7D-03E1-A74836951BD6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77A480-06F9-3EB1-3DEE-847559E6A478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A0DAB6-4A41-7E48-F841-61818515947B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B2EE1A-DFDB-1AA8-CF8F-CBF76545866C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BDF3B6-5758-6FFF-7ADD-65CB3412F2D8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776DE8-F24B-06FB-1AF9-B79598988786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8759C4-770D-BD7F-9453-FC93ED764F98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6C222C-6A6F-AD8C-A0F6-45D7C94F50EA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2C005BE-F7CA-9D62-9460-2AB3FB398D62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34C6FED-23A6-FE18-9B71-6C4A1D9E9185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08C5CF1-6FE0-A5FC-7539-8E196E45F7A7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769B7CF-AB86-096B-075B-9EFB018F833E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3C7E57F-2FFF-09B9-07DC-3A5373154631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4CEDE63-248A-167A-6267-F4752C22D3E3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A4D778B-F5D1-D28E-DB2C-D39FF9CD34D4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2DCF2CB-1721-F678-1B7A-E832341601E0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D2947A0-C12B-9049-C85D-E4A492173DDB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0631C1B-CE92-B83F-45F5-E0F155340929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A9923DA-D4D1-FE5C-0E6F-51BEA8A3AAA9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A641991-5DF1-8E00-D79A-CDEF1506A855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8B1AE2-794B-4E0A-4026-D54E9FD98976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18E6F5B-210C-6617-ED51-4FCF44DF1C3D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59CE889-8F43-1820-F231-A76B0EA50818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AF95401-8C9B-559B-B633-9706F17BCB6E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DCF1536-4CD6-0C2F-A23C-58D0AB36E3BF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BD8AFD1-D4BD-79BE-B0FD-92223EC84AE1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9D5D589-C742-D6ED-E1E7-8E2CBE8282A6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27CF8DD-4955-2D20-42E1-69653B558782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D9CA115-1C75-5A6F-C473-644F681EFA6B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6C74D02-8632-D003-EF74-87E449D6CFB9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EB40585-65AA-8225-DB2A-84ECD1152A93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65EF328-ED94-165E-8E54-C9E73E82A1AF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4D347AF-79EB-6297-4B70-57C63447A3AB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216D7AB-5648-D061-E0A0-03BA509D79D1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AF86381-E110-E942-9077-9D811CA4DF16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B5CF7C3-8D49-088F-8886-939D664B468B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94488A4-A673-24DA-CF8D-9CF639E08FDB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4312925-56CB-0B70-E35F-B1E8D0580291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B78164F-E776-BBEF-70EB-7E7D34796B14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D2DE433-98E9-4B7F-1E10-86FF01ED85EC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74AB44F-1E10-C93E-A83F-BF765471339C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C7C3FB5-68C5-AE43-97DC-AFF006C4770F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2F23CEA-A281-3A80-DECA-DFAB953ACCFB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8AB68A4-AEF7-6560-71EB-64A87BA3960A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380504C-FFBA-A40F-30C3-BB89CC8927FE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3066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97E4F-CB7D-D766-EB69-50F283B60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03ED6D6-549D-1231-B4B1-FE2B7C615599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33A0B5-E424-107F-B7FA-B2B41FAD44D7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C1F248-3265-AF91-5C34-005466F08552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3CA78D-4721-419D-AB00-A4EA3CD7F625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97A67E-D0B0-54C2-4A5C-2E0F3C97B1DA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5A5E7D-2A99-79F0-002C-F3D5E27C4676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08C5AF-0D2B-A2D5-10DC-C7B55810F883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F2E4A7-E120-D6E8-1261-3446A2AAA627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9259375-80C1-5C48-3470-4432510A0BD5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4D7B867-9D5D-43E0-1629-CC427B9B36E0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C8389AB-21EC-D251-CD9E-761741297B99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5D75CE7-6F79-A031-71EC-693F2AB76282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90EDD432-F107-C025-D8F4-2E07644D3E23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90C80A8-BAB2-0A94-68C2-14DBCB71832E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C6C1AAF-8873-76FD-317E-C276178E7224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B4C90059-E5DE-B560-7CA7-50666ADAA023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41E6A-801E-1E66-32CF-41CBA9A0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Growing the Full Assembly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148333-8A7B-D1C4-7666-F065169E0FFB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7F4D6-79A0-B1A0-DF98-D9F0CE9D5038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DA70B-A040-3AB3-1858-3C98FA965DB8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47BB8E-9BAF-3464-12E8-48BC7B07BA4E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BF135-6F1F-D9C0-E842-CB57245312EA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A2BCA-5E39-344F-F599-C45F3A23A437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D9BD36-26C3-F28C-60B6-D1B5F503E7A6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C37FB7-A3BC-E27B-11E2-8D5AB6E79619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B5C125-5692-7EA9-27F5-216163CA19B0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333708-AB3F-DB9F-2B1F-C30B59EFD7A0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C7C094-E488-3652-5EBC-F85DDF803AD7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7582FE-F00C-FB0F-1E13-C73471BDBE5B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D06360-9E39-6E9F-0AAA-1EBE45CC9288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898FC6-FF63-8B8D-80F4-3C41A5BD5A9B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A8096E-FDCD-2466-F1EC-47F8F10DB73C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F9F333-F7C8-1850-6AA0-F6F7019AAFCF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7268A5-B0DD-6C67-A4FE-FEFBE85A5D5D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1FD3B9-2554-F4F8-2443-A98DEF6867FD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CF8370-2F8A-0125-FF33-4E763715CA7C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4E46941-FC67-C9CA-5B19-1DF9E34F3373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2196E24-CBAD-AEA3-FFBD-A7C4D15BB083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8270CCB-77BA-6AF2-9249-4E855CB81FEC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924FFBF-1A3E-4BBA-DB10-E37E4902BE0A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9827E6C-4541-B5E8-9131-9683E181A2E8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2AAEC39-DD1E-380E-B89B-651601464D25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E976F8F-F02B-4EAE-9EFA-75562ED75751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7978D55-F2E0-EB43-D2C3-EFEA2D9011D1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E5AC02D-D432-3EAC-DE25-BDBD06EDDFA6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7261242-4EB2-D8C6-C871-DCF50B1E52C5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7363122-11A5-5A31-01B9-40AD7A2DD0F2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0DBDA18-6BB1-A21A-1980-BA70C2FBB038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FBE97CE-02AE-787C-A3E4-D298DD34645A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B89305F-744E-B34E-5C52-33F26B5BDADB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243DAFD-CA66-F9A1-0A75-384734AF9FA1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32B3D7C-155E-D773-1F32-AFD910E59021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3DF9636-F01A-BF69-D856-3D056EB66B12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831FC14-BDD6-D480-DEBB-A5CF669A7D8F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63000B2-F70E-A763-D0D9-ECB333802029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B84D9E7-40AB-0879-9A7E-EE5A8701251E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11FE397-ECC8-31BE-7924-967806AFF7FB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2C3030F-D760-0293-8B72-C1CF1E8F43F3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56A5FFD-BF76-263A-7AAF-E634D8B289F8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1A85D8C-C554-0D4E-2E68-1194039DA0AC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CD76AD2-3EA8-95B0-2E96-BE586B04BF2B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F6AE9C8-AC61-7401-4200-C37B149ECF2E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2DAA63C-EABA-FD1B-EE18-44B029A56CEE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E1B2D10-45C0-37DD-A018-292638EB41E2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4072834-149C-24A0-8EE7-83EE6ACB0FCC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19BA92F-392A-36C9-AAB2-0CBF15057079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F2CA3BE-07D1-7655-1EB6-74C7DE6224A1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D805ADC-A2CD-5760-768B-F7727B89F324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FFEDA7D-060C-C407-258B-0C475C01BAA9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0A863A9-E828-A95C-5449-EA69CE129BB1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D68272E-1FAB-E721-EB14-4F4C9CF3CAE1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74DD380-4AFC-83FC-93CC-0CDF7017087F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6A303C6-DC72-A198-319F-DE5051FA0754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915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00647-2630-46AB-2E69-6FEF7CDC3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D2F10B5-11BC-0C8D-82CF-5B560D2C56D4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ADD333-D97C-09AF-7221-A3D3EAE3A531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B2A307-3F36-6F41-BE3C-7198C8DBBA52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91FA49-699C-B821-1FB2-F76FD764B662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2A517C-F268-EFEB-588E-C22972CE0C3A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916C13-CC7A-8077-CBD4-76FA6980EB63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DF7AB1-654A-973C-003D-565F5DE327C7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7778C71-1FE8-AA11-197D-7A96DF1DA200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40164BE-9D8C-E7D8-CA8C-A223B0F6C3FA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100D3F7-A0C0-3835-72C9-21DF79C2F076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7E2F418-F592-EFAE-5F0E-FF2A21E9E093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68004AF-28D5-502C-517E-0A2153B35A3D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5B7727F-0203-0C85-592C-81B918D68B17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DB10019-0476-E73C-3718-90CC50A228D6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E046CD1-DE45-43AF-AF04-341ABA4829BA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D6B343B-4843-BEB0-48A0-DC1CDF2D013F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06703-8BFF-D139-E8DC-3B725C78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Growing the Full Assembly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6CD569-2E7C-01D5-71E1-CBEFB73CBB79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6A8A1F-39A8-B19C-CA38-AD604AD4D53A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A71740-88FF-F36D-84C0-2B8EA91EB2CD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ADE639-370B-1D7C-3F59-BFB9654EBE07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7DAD1-25D6-C9FE-4778-8636E58FE943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FEF680-A8AA-CD98-C1E9-A4D8B162B1DB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1A7460-2CA1-400B-5980-1E3E7802B319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1C53CA-1036-048A-7C26-C8EFC946C908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865B5F-8926-FF01-6B69-F0365C3D3701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3A2472-F465-5AF6-FF7B-031A5B0D48BC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E068C0-D786-EA68-B0B3-141AA1C3D87A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66C08-95F1-54C7-D7B2-E79A4D5B44B8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B7B96-F531-A349-C351-75C61BF384E6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1CB3CB-FE5E-778E-EDD6-783BDDE470FE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AEEB76-38AC-9F16-0858-7C41FBA0E60E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8AF747-9A71-0C58-FE95-299EA689C2C8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503118-4B2C-23B2-AE89-3C2CEF17EBF4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31E35-B477-AC4F-8225-9EAA6C8A6484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533878-CD86-73C1-666E-30AFE7CFA1BF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CCAACEB-2229-FEAA-DE43-9F4AEBC5228E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DC65663-8959-219C-66D9-356D315F6178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034BB60-04BB-A56F-70F0-D44EF983EFD5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CF5EA46-BC81-57AE-6DEF-A7845E700FCD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D38875A-81F5-1836-5C37-D907F74782E2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A0CE2EF-0F5E-D44C-8980-F1544D62CD41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18A1979-1EBB-0F99-C65B-1BBDCC022BEC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FEE7811-DF29-D2FE-2D15-30D0C101CD5F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B367978-3C82-FE8A-0BD0-A5E8BA4A1FA2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3DEB59E-D7B6-8D0F-6BE7-79043981DCDC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9600038-5944-1D0E-F31C-9FE3466321BC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C7894F1-491B-4A6B-7843-B11FDE0865E1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68A5BF3-9D9C-4FAB-256B-BD3D3A87CA5B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526EA82-D52F-6CCF-2E8D-88C4641A4E5D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85A9A01-17A4-FA39-2B51-CEC7DA9DD779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D8B4687-8A3D-EE17-F760-DC4FEB000C2A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1E0CC25-1A9B-B515-C01B-9455E0B9B963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B88E6EC-4F27-34B3-2CD9-6D21C1BDF534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155BBBA-D32D-F222-C90F-BC16DEC78D8D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EA1DB7E-CC5D-D93E-6754-FF577882F301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E00DF3A-077B-A20F-6240-DDADA88B050D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B9E749C-EFA3-A5B0-F0F7-85AAA678E3B4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4C24CD4-FE74-CED0-0DCB-E5A58EBCD9F0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DA35E60-714B-1F80-43FF-023ADB85E143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425F9BC-302A-2495-7951-DB2BE73DBB82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13B8A6C-2106-0E95-33EB-82D0B6083CC1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8454296-D3AA-A6DF-756D-3F42B19FA698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8BAE380-8DB7-0910-C91D-798C6F36D5DE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8E4944C-DDD5-A249-D809-2FA390E77D10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DD6DFF3-C573-B481-8DE4-E2ACF13EC28E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B13CD99-7EA2-33D0-474C-A4439EB4B7C9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25A82EF-80B3-B2A5-D14C-B4EEE5AB275E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206513C-345F-8EFE-7603-A5C6194DD0C2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16700B5-0B86-65C8-AAA6-4C0558497CB1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6CC7118-9D85-F52D-1E48-7005B7F88960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0D618A0-3F61-94CC-F2BE-18BDF4F22CBB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E3F1DF3-4A4F-0DB6-C216-7664C8CD912D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7167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7C284-7164-B054-0993-A0245E0BE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973B444-0B7C-69EA-7C12-86C89498A2D7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76EF25-DFC4-3ECE-D9B0-7FA2ECBC799C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6233A3-F5A0-3D6A-1C63-F57676E262F6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77CE3D-0FB5-D6B6-F5A8-97625353C1C7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740185-BB61-CEFC-B177-EF8D830D9E08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FDD5BE-921E-B68E-9B5B-2AC63B5C52A9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A83AB6-0D54-FA57-46F6-C826D80FF738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1BCCEF1-1B4F-AC6E-601E-C9CFB035BC64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09DE2F4-354F-D0FF-37E6-782DD6D84FB8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0F1F2105-569F-3B7E-4C6B-ABB76B3FACBE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E3BDF6E-F886-02B0-0296-1D52CFFAB17C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C4529C7-0B30-A186-161D-58F161443296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F0814DE-7CFC-1940-7013-4EFE42F55D1F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E7141C2-DE83-D8A4-D987-973272E596E1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C52AC61-3717-1E4B-28AF-44FF4F5B89BD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724A108-9000-C883-660A-9B6023100B47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A18E2-54AA-2FF3-D6F9-AF102F27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Growing the Full Assembly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1FD58B-DFAE-CA8C-1323-65585B95A12B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39DB53-D34D-88D6-71F3-417FF2F6BE41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DFEE9-B2B5-D971-6268-B4C3C657B3CF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ECF22B-F4E6-DC95-1DB9-338F530EC221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8D2FF0-38F2-9675-55FF-DC27BCBD9F5C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3A2A6-B204-5BF6-0EB4-21B9F5A2FAEF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E62959-E1BB-91E9-1D10-E2746EF5F514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C79FD2-F22B-0B5F-83F5-F607CFBA5E13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5D93B-9626-B439-65C3-E919676DAAD9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D9D71C-C1E0-C6B1-F8F4-842375608397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9874C5-7995-8953-6663-6F7EF9F4AD37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5F6FD-A59E-617B-6617-1974EE5CE929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67D025-CB86-5C7A-35B1-AD65C8640A05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1E3C74-D3D7-F9F3-2C81-F0EB53254FCC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1499A6-835B-878F-85ED-CB633360BED9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87EED1-8B1B-8A0F-3DDD-BD0E45F0E670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D4057F-D439-6A1E-0929-1457EF20DBE9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C94576-E816-5C51-826F-09659F8FCB66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70F2AF-FC01-9352-969C-9B82D47ABBF7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6A35DDC-F092-13C7-C2CB-5C3737F308B8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15DD5CC-C654-7100-57FC-248F389F34B0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1A008F-3FA6-E082-A89B-046DCC54F18D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26CF636-525F-C377-042B-A70CA5D4B350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0B7A8A7-D609-E411-2737-852DE7A1D7AA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A0D5324-35BA-3A42-DC64-D628043A2888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8FFD1E-D7EF-2CCA-B37A-0ECC67409F20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BE27692-4F78-0043-965D-87C37D2A63E3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0267171-EDE5-DFED-48D0-813AD1A5753C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342ADCD-FD77-5FC7-520E-37F67AD22AB0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1E095AE-B4BE-5765-BD84-E2D9CF473709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D340D49-0DD8-E812-DB90-6D4A811B0FAF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A0C727C-D862-7A92-AFBA-0854569EF75D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75717CC-D456-9A14-1BF2-695F82692F5F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167B4BA-D0F5-E993-6F3E-BAFC6882044B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DA3DFA9-0CB3-FA2E-5A92-4BBCFF352569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849F27A-910A-CF59-85BA-41521E17F687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810F78B-8DC7-BA09-E7AF-E521607CF633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535AD84-D0DC-CC00-BDDA-C3CBE47CF654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8097A5E-DFF8-F17A-4823-EA9AB05F2608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B52936E-A141-71F5-49FF-6DE0EE261A5B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33C5279-2365-BD95-E113-A43F990B8325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E34B1CB-A8C5-C3C6-101A-709962C55343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92A5B87-0447-844D-5FB5-9BC954E70B29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A80C98C-4C3B-CC1D-2011-15F112B2B7C1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86B5D02-53D4-1AA3-9D8D-DA8B7F5FAA10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2D595EF-6B78-6898-E126-CD3E509EB08D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337239D-756F-4F53-A031-02DBBB56D666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A22EC60-996E-2183-B686-BE02C6C7636D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A7606B4-E38E-E484-9B38-DAF1E4F5CC3B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CEA2B3C-0E2B-0B4B-A4B4-87008B84A37B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8F22E7A-5FA0-4A73-489F-178DB5B88296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94C5361-1140-6B74-074B-635332F8BCD4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CA1A51D-0E74-D6DB-B6BE-F93CE4BA755C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F86A526-B1F4-5115-F26A-DA78867BFA0E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A9040F4-DCEC-6279-A1F9-C18E24A0A860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45412FA-0D74-42C4-5E40-3A0B0A48536A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321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D26FD-B23D-6577-0A96-AB3ECFBB6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1FF1452-C78F-9CE7-74E2-8C1CAE4C992C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F5C544-3920-64BF-6D04-38FC4C23EDD1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9DCCC5-B7DC-514D-7BE0-9472427EE87D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9F2538-1518-EAB2-968E-8D38B33DCECD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18F080-56E1-5A7E-05C3-54F3CE50AD6F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F6A7F6-95F6-A2BD-7E4F-66090E678FA2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CB809F-9EA5-059D-741B-C1364D2D5691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CF9F56-3290-142F-EF0A-BAF6E44117E6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C820376-D3FB-4649-226E-F951E12D5074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0546283-3A2A-0819-FB39-A8A0CD2BD361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825E697-4192-58F9-4F95-8F6B5412E336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8253B95E-F421-255F-409C-AD836CD857FF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9928E40-8C3E-035E-A730-15E72EAB59B2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F5592D0-518F-FA55-5873-B8CCA6AB043C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2621AC7-933A-D4B5-FA4B-DCF4786F0EC2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68ECFF6-FB77-89F9-BC42-B90D296CA69C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5C340-D37E-5437-A4E3-EDC0C07F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Growing the Full Assembly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40F0A0-1B9F-66B1-AA89-BA194A49C75B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29AD99-A678-173D-9C96-D3D47D474285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51AAC9-2FA0-B37D-302F-A2F877E0063F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BC600C-6607-A77A-AADE-43014AEEF2C0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CC3340-F650-74BA-7133-0558140383A4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9552B3-CFA0-C05D-EF79-B91E487F4BA7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04197B-4BA2-CC7D-0D2A-E956EFED49E2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857F33-F160-6189-17C2-5E9770069C0C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72D6C1-DA49-9166-BF1B-804253A2E765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5E7F4-4815-EEA7-540B-F53F0422E388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85AF07-A5ED-1E50-4CD6-9A04FE537184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338E27-83A6-74F2-27CD-091352B91C58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C45D4E-0C63-4F8D-D986-63C71641D538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0B4C8D-0884-4F6D-F491-7F91E1E45519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085C28-85EE-D602-CF7D-73F09428D23C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FD852F-F177-C901-3945-02B38F7393DC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ADC4AE-C1EA-DF14-AA7A-B102479B59C6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96A25B-012A-45F1-CA59-6BB4617AA666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87BFC24-7149-2BA1-8E36-C79C09EA5DA0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2F63CAA-CDDC-DE03-C3C1-F66480A41FF4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08F08CB-4A25-CAB8-08BD-2DE7D96B62E1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4CC7792-825F-ADD6-ABE3-1167690B62DA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373EF0A-40D1-CE9D-CBA3-F4672FE4A585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CE89269-09A5-8A42-AD58-86E53847B1DB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7A0EA22-F45D-58C1-A8C6-93539626FB12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F3DF346-37B2-47A7-220F-75E6DC86AD89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497558A-DED6-D6F1-AD91-D62BDA17C6DC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B7459BA-FE43-4E54-9A70-10A95A4DB7AC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D978284-0EA2-A7EE-5D12-1536EEAEA751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3A8153-D229-93DB-A07B-5BC59999DE8A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3E76769-4272-6F68-1ED0-C8E1849A0675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EABC418-0E34-1860-62C0-2C116670F1CA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BC5B0F4-8491-A58C-D683-8DCBE9632D9B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DFDA2C5-FDB1-1E6A-9D38-9637BF242B19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A02077C-748D-66CB-7F65-BA1CDDF3C9F2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C1BFE27-360F-E064-F363-9A32FB703C55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466F9AE-796F-016E-A4E7-0150A70B8AF2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A0298D3-2786-869E-4792-95407465A8C0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54B5697-5EF5-170E-B71E-66FB125A8B12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4B00943-E4BE-AFDA-B5E4-D25311F21660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340B517-4CA7-75C7-834B-CC950E09FEDE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EC15443-50B2-7E6C-B37A-22665E4DA550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2A9047F-73AA-F8FC-967D-3A761B8EF325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9867AB9-A3A3-08ED-5AD4-DA976F71893B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D2BDF0D-D3FD-62E8-1468-DB906535CF24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84230F1-47F4-B582-4136-8DD5B48BED56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3826C33-4925-E17B-8C24-4D58399EACC5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5B34968-401F-5BA6-3274-992F560D2097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C67C17A-8374-5674-2C83-864A70E2D02E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EA43B4C-C1C0-42EA-1DFF-D3E2F1AB195A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598556B-1EFF-C347-EA26-8BAE93B30007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2CD039-F84F-D19A-67A8-3197D936160D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0C145D0-11E1-8B35-75FC-0C393178D6B0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146AC0-C643-2C25-2BD6-97AE323FB05E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ACB34DD-9D38-6B2B-EDCE-A02E9BE9FB89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B83C37B-5C29-5CAA-3703-9B247D43D58B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984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AA8C-3428-6D10-508A-DD47A07A0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A10E3F6-E8A0-EB87-281F-7AE48CD3E401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CB2A4B-5083-4B06-0BA5-44CB551F71B5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6BEC74-2A87-CA16-7513-FCA81472E923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B4C803-7064-4326-E1AA-9DB772B93055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C2150B-AB62-DD10-A81D-C72536456D7E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D367ED-74AF-CFAF-34BC-96FCE3E9A5CE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6F5CC1-9B32-32C6-3BFE-918EF752E711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637C235-12A5-378E-9EA9-361C5EB00A0F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CBBF848-569A-9402-93AD-7E4AD661D143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CA276FE-5DAD-DD14-173C-04236FE48D44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8BEF4DB-652C-EDAF-84D5-3C40E16BD554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35E919F-FE26-803D-5ED9-AC37499E62A0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87BF40F-5754-96AB-F368-7A81F3294CC0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E710F22-3699-BA19-A8EC-7CB817D154C1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DD7C4B5-FED1-5E1B-2B49-97251A4CEB7C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EC934D6-4085-AFA3-05B7-4D291367FBCB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8837-31ED-B350-9A48-1BABC21B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Growing the Full Assembly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3382E3-8B7E-EB48-4A00-90095C114958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DB63B-E522-2F2D-4CA8-A757A8B41843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14FF6-B755-400C-0AA2-ECA8909B296B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7A420-482C-E6F8-AB90-9AE3CCB50FE5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7B8D-434E-04A5-A201-53EEFC6B009F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3DF087-EC5C-FAEB-58CB-20248E0407DD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0EFEDB-253C-70FC-1D98-4C8B64BA6F36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23057C-DDF0-662C-B5CF-2FBE0CD07BD2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13560-DDBA-2774-6AB1-E19ADFE43A58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A88FAC-8DE9-6D18-C3C0-D30F9FD32BA5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218C4-0494-8690-20A4-FB6D5BA4711E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57E828-ADEC-FB97-68E8-6388D1766D35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5E0222-62C9-CAB6-CF45-7D7D3B781CBD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A17924-B65C-647B-D5DB-55F8CF96812A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54A3D7-CD19-7494-EE41-AEA6C10C8D13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8BA657-BFBA-4D1D-4057-EE9A9EFBDAD9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0618D8-46D0-A655-F610-461CB7FD7211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F43C21-EF5B-29A1-21FA-882EA1BFE7CB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FC459E-1514-DBED-E6E7-BB9C8BBE6C78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25B1E5B-9992-E3B9-235E-DE9FA1A48FBD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A89EE55-6604-806B-2111-E02F21046454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BAE9286-BB3F-BA1F-8861-B5E529FC073D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959C8FE-AE62-B9C0-3DBB-7994AB532D83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697922A-4D47-B0AE-6B19-A4871D76AE0C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8AAFC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60928BF-AF99-808A-7BA1-2C7EDFEC6297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EF8D47D-75EA-4561-B59D-1CE0F8C9940F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75E0658-42B6-1CC3-8718-6A293A984D46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D742165-3FA0-D026-939E-BA843F0491C7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A83B24C-E52A-50B9-E2E4-EE96DCFE37AE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D23955B-D401-6ED4-49C8-4A9200A88371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37822AA-ED37-B26C-7B2F-E43FF8839DAE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8D11AC2-F9F3-9A31-8B40-1E3BB7463FA0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829A9E1-DC4A-DFF6-9A9F-B1CAF926F629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03F0A5A-9155-6C5B-A41B-78339974324E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A610D32-652B-9058-16D5-38C52D584DF5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4BA472A-434C-8B45-8D82-9E69E81013A2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8CE0507-3D39-31B4-DBBA-48597E8237FA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942573F-782A-BFAF-330C-16778F3CE4A3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623E4AE-730C-CE19-421E-5DD272FDD6CE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15585BA-7173-3E89-E419-766EF00F281B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96D9DCF-F583-1996-1BF3-F3DEE2082C69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FBB8EAA-7B9B-84BA-D976-8F49F42A97AB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E2E0FB6-10C6-8007-50BA-90F00A711F03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38D7E34-3566-11F2-BCC6-3508BB38D00A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CB0014E-D7D1-A195-632D-364B489690CB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62EC6C3-4C21-7EAD-E5BA-D432581CBBBB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8376624-7535-C3BF-C4B2-F2093DCF6609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14DB7CD-0E03-79A2-964C-C266C176E69D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C361935-96A8-6B50-6725-0DDE6A0DD497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9D6DBE2-A108-DCC7-2AA6-5AF6F2BEB5A2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87DEDE4-F05A-8BDB-3B25-CFD93F22B850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8AA10BB-500E-627C-25E0-FF565C3D1864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DE17CF0-264C-27CA-DD8B-5B624BEA0C1F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AF6428D-3D21-0258-9D1E-6515A89B0AB7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158B272-4F73-7430-5B42-065B47802EA6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5A40CB0-DC92-BA44-5ED8-ECC1358AB8EB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4856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BFE2D-D2BA-B4DF-9F4D-8371279BB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47F2EDD-DE28-ED67-4996-985F549C5249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C8C031-CA76-032A-757A-3165B80EB5C7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005328-19FC-8C43-DFAC-39AF7845508E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96445F-1C81-13AF-AC65-BB21ACD71BD4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FF67A3-E630-D9AB-386E-6B4711B1FA8E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6BC341-4C43-0641-9ECA-AAD1A25B2AEB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3F56AE-F030-40E0-5780-1B0CFFBBB150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9A707F-F0DA-33DA-C0DC-73790C602AFE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1A00840-160C-1EA0-0405-2D48FA4609EC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5E15655-4CA0-DB91-4CA7-C4F783546566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62A715F-14B4-D88B-A957-F4DAB7ED7FF8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F25C6BA9-AECB-8071-96C7-A2E41A00C07C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FB52DA3-06AF-D5C7-D99F-A78DEAD5727F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61F5107-6CDF-EB0D-B423-C7C2AE0A6BD1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0E7CA59-D949-5240-8730-D96CB69AAD38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126258A-56ED-7255-08EF-72892B474AAE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7CA8F-C852-62C7-CC8F-07DB4C6C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Growing the Full Assembly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F29B8-465D-AC17-F1AD-27CCBAF84525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26BEBA-C113-BC54-B2F8-D97029B68422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5CC88E-66BE-CB12-002E-B5041B67D494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41417-2201-B950-AB0E-7E8F1D7700B6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827894-CA24-D978-A80C-9EE6872C5614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4631D4-EEAD-48CA-F15F-8A1213CE3231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9773ED-DD4A-27C5-12C4-A5AE735865B8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7C667A-F2F7-C2F2-0EBD-3A89DF4D774A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7B0D59-CAA7-D862-59B6-D2238D8E69DD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14105-E826-C239-DCE1-5267C06ADC0A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C490CA-F017-2FD0-8190-7407111E1847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0BB901-A10A-7BD0-FFF0-3EF1AABC6C72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73695B-A83D-CBC4-2CD1-CB51600A3E40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C41ED8-8A11-0AC4-EF9E-C24A1ABD7DCF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142422-0189-45E6-9DFE-FFAF33BD0329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87C501-37E6-CBFB-48CE-7CBECFDA3E63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C8FF9D-2D51-4D86-BA94-D2647C99ED34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3F9E58-58F5-6AF3-0C23-A2AEA084B3B4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C328F8-F66B-2293-2D26-FE6119FD4C58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0985777-D789-E45C-CD0F-19183089FFF3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7944B59-16FB-9CD7-DAFE-3B082F024F98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9BFFB78-71CB-8740-535C-36206B0CEB50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2E780F3-674A-7D25-728C-1CDC92DC75D7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50E0BA3-5F82-46D4-F604-9278BADB81A1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D026BC2-8289-19A4-4762-617D274ECA64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655254B-53C9-9DDB-9C97-BB055505C1AF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25EEE1B-4970-82FE-F942-3E62F08B7F15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CE65615-0189-95B1-CD7B-C6EF1701E9C6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D68BED8-3B58-34C8-3F18-96DC7B1176DE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A1A125C-C14B-BF88-19E9-F0073887B16A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98D95E3-65FE-B9A5-CFEC-99C0CC2D5E70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FDFCE97-A29A-F70D-5083-729FC55FD87A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3F0258A-6768-8F21-742E-4CAFEFD77C32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3E2BEB1-0062-7924-5CB6-6143444B7709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9E294C8-DC52-04D8-BEA7-F6A392C5D137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3E2B156-AE7C-4AE8-3295-6338533C13FC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AD1B394-4AF9-F0A2-B141-15DB353484AA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389015B-519B-779A-E87E-18FF12C7A2C3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2D30325-A635-E4FB-9C81-A69511221B84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633F003-F304-9124-9208-CE30DD1EF691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325D56A-A1DF-EBE8-C909-416B3F5BF25B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8C99401-EF38-A8BD-3571-DAED30D576D4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B918024-BAE5-EC5F-28B1-5F687124C07C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15A5D43-0E44-91B7-38D0-BA33AF6E448B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8234623-B569-58CA-C807-B93D64ECC612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C2A0902-C1C1-F11E-D37D-59307C9147C7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0309CA9-E50C-38B7-CFE5-FA17FD472E09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2D3AB4C-CD61-FE4A-C3E5-CAC4FA217EA7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AD7B7FE-D57C-A71D-89AD-58E9ED563824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CC56BE6-76AB-8FDA-5216-1D429B4F7FDA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E12C427-7596-5EFA-E965-C7A8E267BFBB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5C38786-547D-E45D-FDB8-357964E16676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195EA9E-2835-F919-A1FB-0C912A41221F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A5AB0A0-B98C-E631-CB9B-E146835E5620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4235C76-4F56-3AE5-E7F4-C2DCF0B3B20D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08E2963-446F-DABB-F4C8-73CBDDA82176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3348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94B7E-AF92-DC3E-49A8-447F75ECA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656B-05EA-E131-B25F-F11EB825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Growing the Full Assembly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AC01D2-A7D2-74B2-6759-C293D4E5520F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2D387D-876C-8D25-910D-5CB35565335D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3DF88E-EC7B-A50A-0442-08B1A66DAD58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C81351-E398-A97A-2873-0AD18FC6F752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F0E5AA-6DD7-46A8-1418-FDB162AD4912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FEF24E-9047-7856-CA84-50E95AF290B4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46D790-407F-C763-5AFB-C0807655E777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A2E81D-FE60-77F8-1C97-9F5EA9B2E549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705CA2-FE87-DCA1-5C2E-8B9C18E2FD1B}"/>
              </a:ext>
            </a:extLst>
          </p:cNvPr>
          <p:cNvCxnSpPr/>
          <p:nvPr/>
        </p:nvCxnSpPr>
        <p:spPr>
          <a:xfrm>
            <a:off x="4945856" y="3888581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E473F1-1F6E-833D-DB08-BB09947E9F34}"/>
              </a:ext>
            </a:extLst>
          </p:cNvPr>
          <p:cNvCxnSpPr>
            <a:cxnSpLocks/>
          </p:cNvCxnSpPr>
          <p:nvPr/>
        </p:nvCxnSpPr>
        <p:spPr>
          <a:xfrm flipV="1">
            <a:off x="5869781" y="3429000"/>
            <a:ext cx="0" cy="49768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C49751-E496-ED7E-A5BE-834236AF5CAE}"/>
              </a:ext>
            </a:extLst>
          </p:cNvPr>
          <p:cNvCxnSpPr>
            <a:cxnSpLocks/>
          </p:cNvCxnSpPr>
          <p:nvPr/>
        </p:nvCxnSpPr>
        <p:spPr>
          <a:xfrm rot="5400000">
            <a:off x="4502943" y="3464719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4A2954-0ED5-928A-EBB0-429CE1A5F1C1}"/>
              </a:ext>
            </a:extLst>
          </p:cNvPr>
          <p:cNvCxnSpPr>
            <a:cxnSpLocks/>
          </p:cNvCxnSpPr>
          <p:nvPr/>
        </p:nvCxnSpPr>
        <p:spPr>
          <a:xfrm>
            <a:off x="4926806" y="3002756"/>
            <a:ext cx="94297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94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DF62F-BD18-3FFE-156E-F4996086EDC8}"/>
              </a:ext>
            </a:extLst>
          </p:cNvPr>
          <p:cNvSpPr/>
          <p:nvPr/>
        </p:nvSpPr>
        <p:spPr>
          <a:xfrm>
            <a:off x="7434072" y="1395413"/>
            <a:ext cx="457200" cy="3657600"/>
          </a:xfrm>
          <a:prstGeom prst="rect">
            <a:avLst/>
          </a:prstGeom>
          <a:solidFill>
            <a:srgbClr val="D1D1D1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766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F35BE-F070-7FAB-1AD0-A0DCD861F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9225-9695-71CB-FF8E-AC04B7E8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Growing the Full Assembly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11E05-AF3F-29E2-F0AD-FABD53B2D3DC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4D4E53-3BF0-DC44-C9C1-8BCD9156D5F3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84DC3-B6E7-07A8-BDF5-8D700116D0CF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7BBFE7-5604-E683-36E3-05E311C07CD0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9C8DBF-1785-C3BC-A0E2-7353F1FD52A7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A800A4-D905-9FB8-DB74-8E38DCF8C78E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E6E3DF-C76C-BC41-C310-C2CF97632C79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CB19F2-4D46-E0C4-C1F5-B4E59B51535D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526127-6121-04FD-BB0D-5BDC85A4844D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8E15CB-3DED-8CE1-0FC3-44B5CC9AB95C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7F012E-7115-56AD-8063-8D2CDC0B1199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EF9479-6C79-F014-E3FB-399F0A55597A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2A7F64-F857-8D5D-B071-1B4F15F660BF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21A58B-C55C-F1E8-06FB-DDF8256B3062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791FF-12F4-93AE-76E9-97C6B64D0472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0D8048-083B-001D-7597-AA53665C0AD2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F5C6ED-082F-D8E6-69FB-C500BF2046C0}"/>
              </a:ext>
            </a:extLst>
          </p:cNvPr>
          <p:cNvCxnSpPr/>
          <p:nvPr/>
        </p:nvCxnSpPr>
        <p:spPr>
          <a:xfrm>
            <a:off x="4945856" y="3888581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0BCFB5-9459-CFFC-EDFB-875A3E8AB83B}"/>
              </a:ext>
            </a:extLst>
          </p:cNvPr>
          <p:cNvCxnSpPr>
            <a:cxnSpLocks/>
          </p:cNvCxnSpPr>
          <p:nvPr/>
        </p:nvCxnSpPr>
        <p:spPr>
          <a:xfrm flipV="1">
            <a:off x="5869781" y="3429000"/>
            <a:ext cx="0" cy="49768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29A3-8699-F062-9092-4025545D280C}"/>
              </a:ext>
            </a:extLst>
          </p:cNvPr>
          <p:cNvCxnSpPr>
            <a:cxnSpLocks/>
          </p:cNvCxnSpPr>
          <p:nvPr/>
        </p:nvCxnSpPr>
        <p:spPr>
          <a:xfrm rot="5400000">
            <a:off x="4502943" y="3464719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0B8908-7893-CCBF-A9CB-E91DAD24874A}"/>
              </a:ext>
            </a:extLst>
          </p:cNvPr>
          <p:cNvCxnSpPr>
            <a:cxnSpLocks/>
          </p:cNvCxnSpPr>
          <p:nvPr/>
        </p:nvCxnSpPr>
        <p:spPr>
          <a:xfrm>
            <a:off x="4926806" y="3002756"/>
            <a:ext cx="94297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23625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03D3F-9ACB-5475-6648-1146495F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E884971-3E57-C146-57ED-873CE73E4B31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F41262-CD2F-5FAC-9395-8B8E45D3A0C0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000A13-0EB4-676A-6E7D-D1B00A8C98D5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725E86-E14C-C5FD-9591-6967577895F6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40BE4B-86CE-FA8C-4A80-42270A01F976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079719-B457-C41C-BFF7-177DF5608962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7C982C-734B-EEC8-C288-3C923C0450FC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EA3975-DA14-6949-A681-C8E74B0E4476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E9DBF2B-23DF-9A5E-C1D3-4C74330C3398}"/>
              </a:ext>
            </a:extLst>
          </p:cNvPr>
          <p:cNvCxnSpPr/>
          <p:nvPr/>
        </p:nvCxnSpPr>
        <p:spPr>
          <a:xfrm>
            <a:off x="1603680" y="4118827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4B1F1E7-C971-A823-D670-AA33E4A63F61}"/>
              </a:ext>
            </a:extLst>
          </p:cNvPr>
          <p:cNvCxnSpPr>
            <a:cxnSpLocks/>
          </p:cNvCxnSpPr>
          <p:nvPr/>
        </p:nvCxnSpPr>
        <p:spPr>
          <a:xfrm flipV="1">
            <a:off x="2527605" y="3659246"/>
            <a:ext cx="0" cy="49768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11D7648-511C-CF32-D9B5-58B47BC66EC5}"/>
              </a:ext>
            </a:extLst>
          </p:cNvPr>
          <p:cNvCxnSpPr>
            <a:cxnSpLocks/>
          </p:cNvCxnSpPr>
          <p:nvPr/>
        </p:nvCxnSpPr>
        <p:spPr>
          <a:xfrm rot="5400000">
            <a:off x="1160767" y="3694965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DD90DF1-46AD-C3BE-8A8D-CBEA0CCC3EF2}"/>
              </a:ext>
            </a:extLst>
          </p:cNvPr>
          <p:cNvCxnSpPr>
            <a:cxnSpLocks/>
          </p:cNvCxnSpPr>
          <p:nvPr/>
        </p:nvCxnSpPr>
        <p:spPr>
          <a:xfrm>
            <a:off x="1584630" y="3233002"/>
            <a:ext cx="94297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4101A0E-C4D9-0479-1A71-09CA46A3A28C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A37551-DCEE-3E56-73A5-3B970CF38156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712E2AA-A2FC-D86F-6302-AA4535C65A7B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015B0FA-F048-B7CA-6A12-6C4CE2738A51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9E3A2176-C091-3754-B56A-26912FE265CD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35DC55E-3FC0-1B44-9E4B-2A3A54B6DAB6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752BCC-02D9-F903-44B2-3EB3DCA7E248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B1AB068-D6FA-C5C2-4DCA-F20B28754C89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16212-CB7E-9602-B3BF-EE7A475D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Resetting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068A8-4540-2DC9-5B79-A1AE805E95BE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7EB0A-F7AF-9643-2311-99A0EC1F043B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C1A761-650F-EA5B-3146-F4DB47D0C59C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15D155-A933-3995-D60D-B630E6BF235F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DCCFD-F940-A642-0684-2124023A2954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6643FE-E279-F181-F3DC-9774C8E68D33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F2DE45-CEFC-1528-2689-FD497E6FB196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CF0364-9E3C-F4E6-406A-409D60E03D09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CCBFDB-16CE-0BAA-88AA-5808C8E2837A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C16EC1-5A62-30D6-D4AD-A6198C852D1E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185675-90D6-E42A-B338-5F7BB74AAA03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2793D5-0C20-BC4B-7981-6F7464BDC20E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DE456B-C0DC-36A9-1D2B-520A89D402ED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E04909-F49A-7930-D529-6E50BC0472E7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3E978A-9ECA-3560-9515-ECDDC8BB2524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6E5E5C-1EFD-4133-3730-AEBE4431AB0D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5F646F-C5C9-A8B4-CBCD-9D1432F36B10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4ACD7B-CAB4-E34E-A7D4-971FF0F63B82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0D406D-FDEB-26FE-E37C-5D7CA09BE374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22DD2AA-5836-E21C-E0DB-9692B63F91EC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466C5-1EC8-BC11-20A9-318C2B2E64FF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4D32E18-1774-BC4E-A310-9E500D8D1824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BBAD09E-E3C1-2130-8182-8F74DD99168E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B821D4D-27A2-BD61-EA1D-F4A26D497738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EE9E0D0-9121-D746-2EED-F44B0E94BD8E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6054839-2416-122A-1126-4630C7EA55CA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83981B7-84B2-EF0F-01DA-F35444DB2E0C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E5CC52A-36AE-2E91-AD39-67280FC62463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B803F27-E335-31B0-20C8-98581C7EDE92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4816D69-3C45-C2C1-98D7-206E36C227D4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B318E37-B197-95BA-DE96-1BE29E2E2728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81570B0-83B5-9985-2A36-67ECD83DB7A9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17B5BA7-E505-15ED-AB72-CF252023D460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419D770-E809-A10E-D748-ED5F0111839C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B0E2FFA-37D5-1FEF-FC5A-C19407D90BDC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F360907-BBCE-25C1-20C3-ABB5659AAFD2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2EC459B-60E7-C3C9-66FC-582C995B1137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E526957-E07C-5FEF-38AA-5E0C035AC1C6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FABD594-CF9E-3B66-3FD8-8A455A686064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4863C29-2B95-F3C7-B229-FD6B47A1C2BB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401FE73-C0CC-5175-1B94-84E156BD51CD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9E2B910-ED0D-7C2B-56A7-7DEDA7459814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6E63FB0-898B-0168-08D7-7D0B30FD39EB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95B0A94-79F3-1EA5-A354-9A98790EC352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1A44F1B-A3D7-9B3F-39C6-06059B10477B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3BE057B-A6C8-2481-60A3-0B70011E9B8D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FCA8EB9-4F42-598B-38BA-573A723CC6D6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097C556-37FF-DC49-B719-A1E97569E6D0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09F09F6-4A5D-91A2-0575-A33D766D9EC2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130F349-FC34-6C0C-3ACD-18000B613D72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98F364D-2D98-F18E-54D6-E7A0269C0110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F0F447D-D28D-ECFF-89B7-71CE8AEC75ED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D03C78F-6FC6-882F-86DC-B5617C52709B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4B01233-EF5B-FB65-36CF-81364D983D17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657A602-43E9-5149-8E31-FF6F1740DBF4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DFD5885-FCE5-D704-8FD5-3724AF903896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78CFF8-07C2-D687-32AC-50E1A90CC996}"/>
              </a:ext>
            </a:extLst>
          </p:cNvPr>
          <p:cNvGrpSpPr/>
          <p:nvPr/>
        </p:nvGrpSpPr>
        <p:grpSpPr>
          <a:xfrm>
            <a:off x="4240802" y="4591108"/>
            <a:ext cx="942975" cy="923925"/>
            <a:chOff x="4315130" y="4417277"/>
            <a:chExt cx="942975" cy="923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2650568-1642-225F-928D-B54012695F0A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4E9C407-0377-1875-F95B-3EF98729A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A0EA71-2427-1F43-82BA-0175F1F0332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BC384BE-EA60-92A0-A71F-A53F38B310EE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7D14EF-F4FB-D39C-4794-28C918666771}"/>
              </a:ext>
            </a:extLst>
          </p:cNvPr>
          <p:cNvGrpSpPr/>
          <p:nvPr/>
        </p:nvGrpSpPr>
        <p:grpSpPr>
          <a:xfrm>
            <a:off x="4242978" y="3233002"/>
            <a:ext cx="942975" cy="923925"/>
            <a:chOff x="4315130" y="4417277"/>
            <a:chExt cx="942975" cy="9239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4F71B23-758E-6813-A041-8AC5B91C11DB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E8336D0-33BC-22BF-31C2-08B7559624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18D2081-CE28-0A5B-0C15-74C6D34ACAC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5573FE1-A020-330F-18B6-8AFA7D0A2894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D99E53-AAD5-FA34-80F8-F12C36CC98F3}"/>
              </a:ext>
            </a:extLst>
          </p:cNvPr>
          <p:cNvGrpSpPr/>
          <p:nvPr/>
        </p:nvGrpSpPr>
        <p:grpSpPr>
          <a:xfrm>
            <a:off x="4240801" y="1861185"/>
            <a:ext cx="942975" cy="923925"/>
            <a:chOff x="4315130" y="4417277"/>
            <a:chExt cx="942975" cy="92392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A673BF9-10B0-98F9-D589-95162B9D7449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815B837-C0C2-2B3D-A461-A28B8EE20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785DA7C-7E34-7F41-B3AA-CB5A4ACC2AA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339FA53-FA67-863C-21FC-CAC435306FB8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D2D9CE-B040-6774-2ED9-149FEDC6C4C7}"/>
              </a:ext>
            </a:extLst>
          </p:cNvPr>
          <p:cNvGrpSpPr/>
          <p:nvPr/>
        </p:nvGrpSpPr>
        <p:grpSpPr>
          <a:xfrm>
            <a:off x="5608047" y="1868286"/>
            <a:ext cx="942975" cy="923925"/>
            <a:chOff x="4315130" y="4417277"/>
            <a:chExt cx="942975" cy="92392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59DEEF9-F0B4-5567-5FD5-6AF6ECD02B7C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BFF2D68-E6D6-F636-571B-AC40DC96C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21DC8B2-B388-4B29-B330-7BEC540F9C7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5FE8E38-3DAD-29A7-EADD-903C1621DD75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A554D3D-DC68-6268-C0FF-5C034C2906C6}"/>
              </a:ext>
            </a:extLst>
          </p:cNvPr>
          <p:cNvGrpSpPr/>
          <p:nvPr/>
        </p:nvGrpSpPr>
        <p:grpSpPr>
          <a:xfrm>
            <a:off x="6987267" y="1868286"/>
            <a:ext cx="942975" cy="923925"/>
            <a:chOff x="4315130" y="4417277"/>
            <a:chExt cx="942975" cy="92392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DE6D7CE-8D94-A23B-3C4D-03929E854DFC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E9A3DE8-55DF-FD9D-A224-F5EFEB1816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A2708D9-DBF0-FB13-86FB-763DBFE6E53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A11B27C-93CD-AB53-C2B2-F2975EEC1125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37D70DD-D7F7-39DC-0336-2F39518DB919}"/>
              </a:ext>
            </a:extLst>
          </p:cNvPr>
          <p:cNvGrpSpPr/>
          <p:nvPr/>
        </p:nvGrpSpPr>
        <p:grpSpPr>
          <a:xfrm>
            <a:off x="6991759" y="3240392"/>
            <a:ext cx="942975" cy="923925"/>
            <a:chOff x="4315130" y="4417277"/>
            <a:chExt cx="942975" cy="92392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D434D8-A858-33F7-5C67-7292A4FAADE7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F920219-7633-A2C7-82DC-8FDB2A54AD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C0AA3DA-DD60-5CC9-D457-40BD6210AE0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60FC38A-32D5-B258-52EF-C05DEAAF86FC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955F17D-7CA3-8BCD-1F7E-DF3539DAE076}"/>
              </a:ext>
            </a:extLst>
          </p:cNvPr>
          <p:cNvGrpSpPr/>
          <p:nvPr/>
        </p:nvGrpSpPr>
        <p:grpSpPr>
          <a:xfrm>
            <a:off x="5608048" y="4596911"/>
            <a:ext cx="942975" cy="923925"/>
            <a:chOff x="4315130" y="4417277"/>
            <a:chExt cx="942975" cy="92392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D3D6AAE-6426-F685-8CF5-FB16FF845429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1B1AE94-992B-321B-4F9E-DB413CE77F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6E30F53-DFF9-7C1B-5797-8F03CDE1816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A64EF34-DDC9-554C-1000-64881D575FDC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6357E2-9B04-90AD-3C61-420D06956C85}"/>
              </a:ext>
            </a:extLst>
          </p:cNvPr>
          <p:cNvGrpSpPr/>
          <p:nvPr/>
        </p:nvGrpSpPr>
        <p:grpSpPr>
          <a:xfrm>
            <a:off x="6991759" y="4598786"/>
            <a:ext cx="942975" cy="923925"/>
            <a:chOff x="4315130" y="4417277"/>
            <a:chExt cx="942975" cy="923925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D8F854A-AA89-F1A7-688C-E5B2542AB037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5646662-3704-29ED-F923-95C5CE930B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342D15F-FCC0-6A28-8AE8-877B1C18E6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C2FE589-F156-DC32-E338-A04E3D0677B4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66845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DA6A3-BBD7-9119-8BCF-459BF0CAC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6F91573-ABBD-D891-4741-B50938F2F3C2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9897E2-3300-96F0-DD37-FB6ACC35D0E0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FDA7A2-5719-F827-854E-E26EF44A5F23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CAC181-C805-17B8-F485-E3AE2572B81B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7E7707-6E01-16D4-17ED-430F4D8B9912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DA2DE4-EEB5-FCF7-A64B-0455A2D33814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4CEB92-BE3C-DEE5-64B4-E13A3E4F711B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8AF37C-587A-24B6-6F53-069FBD17F3EC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46C29A7-F46A-D758-5776-2FF4FC43A4C9}"/>
              </a:ext>
            </a:extLst>
          </p:cNvPr>
          <p:cNvCxnSpPr/>
          <p:nvPr/>
        </p:nvCxnSpPr>
        <p:spPr>
          <a:xfrm>
            <a:off x="1603680" y="4118827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8153ADD-7FC3-FDD6-5A8F-5DD4778F1F2F}"/>
              </a:ext>
            </a:extLst>
          </p:cNvPr>
          <p:cNvCxnSpPr>
            <a:cxnSpLocks/>
          </p:cNvCxnSpPr>
          <p:nvPr/>
        </p:nvCxnSpPr>
        <p:spPr>
          <a:xfrm flipV="1">
            <a:off x="2527605" y="3659246"/>
            <a:ext cx="0" cy="49768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72B7689-0793-1E15-B60D-E1127020AB92}"/>
              </a:ext>
            </a:extLst>
          </p:cNvPr>
          <p:cNvCxnSpPr>
            <a:cxnSpLocks/>
          </p:cNvCxnSpPr>
          <p:nvPr/>
        </p:nvCxnSpPr>
        <p:spPr>
          <a:xfrm rot="5400000">
            <a:off x="1160767" y="3694965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61F94D-BDF1-25C1-0A72-ED1FFDB97280}"/>
              </a:ext>
            </a:extLst>
          </p:cNvPr>
          <p:cNvCxnSpPr>
            <a:cxnSpLocks/>
          </p:cNvCxnSpPr>
          <p:nvPr/>
        </p:nvCxnSpPr>
        <p:spPr>
          <a:xfrm>
            <a:off x="1584630" y="3233002"/>
            <a:ext cx="94297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10BBF81-D0C7-996F-F763-CBFFB03B362E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155671B-C27C-5F1C-DE87-DAC2AD182C4E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3EA6F8B-2B04-5D62-F67D-AC9A94ECE609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169702C9-F551-1556-234D-E0970A8E6DEF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8E785F5-41A8-1FA7-F67F-4DD66BD0881F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70CC02D-6962-F3A1-1E07-1226D30D1AEB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57C0FEF-2154-2395-1687-55B3F8D79E31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3D5EB74-F423-F0AA-F9CD-45C092FBECDC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F5EDE-D130-68B7-AC88-95618AB3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Resetting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9B389-58F7-0D5D-1BDF-26E9C16B3ACA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8D5997-46D3-4CD3-3F24-1F27249ACCCE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E0F5EA-597D-EA12-293A-6D9805A0CB9A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E01234-4EFD-1BAC-D730-BDBB4892D95E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55310-982F-ACB3-83BB-0E2AEE7737AB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0A855-7750-7967-2326-BDC08B0E9531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F29AA-1E1F-E38A-EF78-0B526775A243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ADA4E9-DF13-964F-C755-8C4D17EEC6F6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79271-855D-4725-B43F-77787E792091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49E92A-2F41-33ED-27C3-10A47E191033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8CD2A3-2F1A-EB88-F8CF-3E2BFD68B0E1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121CB5-49AF-ACA6-2382-555DACC1CAE6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CC99F0-3F47-DCCE-DC7A-F3E77410433E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ADF56-57F0-3F7D-E21E-53B952C7B6C7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9E0AD2-01C4-1DED-7AAA-056C7DC4F1C3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C1C72A-2F3B-1DA4-534B-1AC37D666712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628B29-EAE8-5C93-3169-5BF68F091764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BE3D4D-193E-706B-B7CF-0A7675811D4A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C66A4E-01FB-2D62-7005-4A7910287DB8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80DB806-BC1B-B708-F19B-302F0C8FF505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49F4162-5DD9-E8F5-4FE7-BAD3EEB23473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10F17DE-F58C-C819-B405-78B7BFD9DEF8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F078F63-7B63-462D-136A-E996B37CCB79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C8F3760-F2B9-6E7C-507A-7D4E620BDEE7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7A7F937-5796-0535-CB31-B14BB5F0C431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0A62B71-704E-227C-1AEF-0D5637A5BE59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659ED61-C021-0B30-F948-7187DB28824A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B5D53F2-4C64-588C-61D0-BE868EFE2224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1EDE765-E6FD-F3CF-A54A-3075B7C96256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0CBE739-032C-B943-6576-3BCE6A807D3F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554EAFD-49D8-C2DC-5E15-073BB6E360EC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C3C3F22-3442-DED5-5524-883211ADBE7D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FC18F83-9F46-C5B9-3003-46647E985A16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C3F4F9A-62E9-94BC-6207-AECBD0DB380D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1E69BA6-65FF-91F3-5264-950EC6E0828A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D3F8967-D4D4-A816-B143-78F642AC7AAC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37B0E72-F1BC-B871-14C2-933D509724CA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8B69181-BDFE-C86E-2D91-5EEF70385A38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434362-D680-A7F9-1BDD-BFAFCE5099DA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7D44370-E767-3BDE-6E84-704DEA4E16C3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BACAA72-3E84-38D2-B8D7-B417162D9BD6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9191C91-2AC5-6DAF-1E19-DA2CE27CD848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530758D-E250-94EC-01EF-63CAE3492EDE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54C3534-B672-B4DF-86FB-6BA0D2680FB3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D5E2728-213E-72B7-D032-082E1FEA1857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A27A0FE-6347-0D51-7313-E6268AEE82CC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8CBD49E-4DE0-A562-62AE-586EE2F929C6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3324EB8-191F-A5AD-827E-BD83CCCB3400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B49458C-BC4E-08D8-5724-E6DB664F28F4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40B842B-376D-C06E-CA4D-F9396F61223C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D6CE1F3-16EE-FDA4-BA0A-2682A4F01427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7A07A74-9826-0A10-5C40-54D1806A94B4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D440B24-E636-C110-F861-772C54E80BDF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A741A03-3FF1-805F-5595-CA746D5D0A25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4BD9722-E4E3-53DB-DB7B-AF94FB782B4E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57E3B81-1963-1438-AE50-8DD42576B98D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7F03E6-7BAE-41EE-F17C-2B326B544F1F}"/>
              </a:ext>
            </a:extLst>
          </p:cNvPr>
          <p:cNvGrpSpPr/>
          <p:nvPr/>
        </p:nvGrpSpPr>
        <p:grpSpPr>
          <a:xfrm>
            <a:off x="4240802" y="4591108"/>
            <a:ext cx="942975" cy="923925"/>
            <a:chOff x="4315130" y="4417277"/>
            <a:chExt cx="942975" cy="923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CC11B69-D11C-5601-0D36-B6086B414520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6727A02-B850-F943-F612-D6F30C8D02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11F6EE1-E9B1-84E7-CAE9-99D8799C526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C8DF70A-768A-6D2C-5123-850678FCF23A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269E27-8E49-B4A7-DF4C-8321C1A2070D}"/>
              </a:ext>
            </a:extLst>
          </p:cNvPr>
          <p:cNvGrpSpPr/>
          <p:nvPr/>
        </p:nvGrpSpPr>
        <p:grpSpPr>
          <a:xfrm>
            <a:off x="4242978" y="3233002"/>
            <a:ext cx="942975" cy="923925"/>
            <a:chOff x="4315130" y="4417277"/>
            <a:chExt cx="942975" cy="9239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9CFA765-FAAB-0516-ED8F-0DBFB1D9D7FA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B1B81A6-0B87-64FB-7075-4DB3D3FBDB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AA1D5C5-1286-D8CB-2607-D5431F63DAB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FE89D07-CFC3-9139-951C-124A014E5534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E1C4CF1-291E-359E-8797-C846B4F3A6C3}"/>
              </a:ext>
            </a:extLst>
          </p:cNvPr>
          <p:cNvGrpSpPr/>
          <p:nvPr/>
        </p:nvGrpSpPr>
        <p:grpSpPr>
          <a:xfrm>
            <a:off x="4240801" y="1861185"/>
            <a:ext cx="942975" cy="923925"/>
            <a:chOff x="4315130" y="4417277"/>
            <a:chExt cx="942975" cy="92392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A3C9D5-1EE4-18E2-E639-66319DD838FE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3298F24-2DAF-3C25-3696-09D55115C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D848E7-74DB-4247-7520-3357FE0F3A8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BFF2522-ED0B-AD38-C6F8-D0A2F55ADA92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F77BD39-228B-9382-5B4E-0D349BF21641}"/>
              </a:ext>
            </a:extLst>
          </p:cNvPr>
          <p:cNvGrpSpPr/>
          <p:nvPr/>
        </p:nvGrpSpPr>
        <p:grpSpPr>
          <a:xfrm>
            <a:off x="5608047" y="1868286"/>
            <a:ext cx="942975" cy="923925"/>
            <a:chOff x="4315130" y="4417277"/>
            <a:chExt cx="942975" cy="92392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2B0F0E4-BFBE-AA5E-DDE3-BF7D3A428D70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B7C6CB1-5717-1314-0807-50945BD3D8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CEB861C-870C-FC0B-E9A6-5A62EBF239F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42D314E-7603-9DEF-2F95-9753F7A9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ABCD13-CE41-8258-F8EF-0B096CC28C20}"/>
              </a:ext>
            </a:extLst>
          </p:cNvPr>
          <p:cNvGrpSpPr/>
          <p:nvPr/>
        </p:nvGrpSpPr>
        <p:grpSpPr>
          <a:xfrm>
            <a:off x="6987267" y="1868286"/>
            <a:ext cx="942975" cy="923925"/>
            <a:chOff x="4315130" y="4417277"/>
            <a:chExt cx="942975" cy="92392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7258263-2BCA-0C9E-CCAA-86BDD5C70970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C6DF991-DC2D-4C1B-4B42-7B094F1991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30DD32A-77D9-31B3-ABE4-1F2349C027B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BF8D7E9-95F2-EBC4-ADE5-14D0EDFDAF8C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3302371-AB23-9C89-4DCA-BF3469F1E437}"/>
              </a:ext>
            </a:extLst>
          </p:cNvPr>
          <p:cNvGrpSpPr/>
          <p:nvPr/>
        </p:nvGrpSpPr>
        <p:grpSpPr>
          <a:xfrm>
            <a:off x="6991759" y="3240392"/>
            <a:ext cx="942975" cy="923925"/>
            <a:chOff x="4315130" y="4417277"/>
            <a:chExt cx="942975" cy="92392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872C73D-A7A1-092B-3B7C-123029FDFC12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04EDE98-6055-D407-65D3-AFA3963A9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58ECA3F-1E07-C986-0CD6-2883C388A1B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5EC18BF-10D3-80E3-E87A-4AF5CC443A87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D2D2A24-5E9B-6125-FBF6-EB0761CA75A6}"/>
              </a:ext>
            </a:extLst>
          </p:cNvPr>
          <p:cNvGrpSpPr/>
          <p:nvPr/>
        </p:nvGrpSpPr>
        <p:grpSpPr>
          <a:xfrm>
            <a:off x="5608048" y="4596911"/>
            <a:ext cx="942975" cy="923925"/>
            <a:chOff x="4315130" y="4417277"/>
            <a:chExt cx="942975" cy="92392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1382B96-00D5-289A-094A-DC3D091ACD25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EBD478A-54CB-BD58-E946-441A627B54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712EA1E-B20C-B0EF-E7AC-CCCFAB228DC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1174ADD-1A06-B31B-58D4-C494389EF17A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1600EA0-9261-A66D-4FFB-86542DCCFFE4}"/>
              </a:ext>
            </a:extLst>
          </p:cNvPr>
          <p:cNvGrpSpPr/>
          <p:nvPr/>
        </p:nvGrpSpPr>
        <p:grpSpPr>
          <a:xfrm>
            <a:off x="6991759" y="4598786"/>
            <a:ext cx="942975" cy="923925"/>
            <a:chOff x="4315130" y="4417277"/>
            <a:chExt cx="942975" cy="923925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2F4A983-66F8-B9F0-AB24-724941FF35D3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CEBF2AA-11BB-EFE7-C8D5-4D7DDAFAF6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8A7E2F3-0561-69C0-99ED-7D656EA6B4B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3351F77-79CD-C022-07FD-8A00AE5C4CBA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168844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3810B-9528-A590-2695-6968FEB85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57B1CC9-4C2A-E496-216D-00AAA9D2624C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D45FE4-E657-2CE3-5442-7EC815A6B7CC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043687-09DE-7015-1731-A743E3C13BB6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45D6B8-68B6-7998-53F2-2B89D4028C44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6EF8D0-41BB-040C-0197-E8B646AB96B6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EAFACE-11EC-589B-9F0D-0C5BA6064B4F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7112A-5AC3-BB96-DCF3-B3565F9A177A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5FDB3F-2F5E-1B71-F85D-1C44D0222EAE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9081D8-E89C-6B78-2F17-1315C232B9FF}"/>
              </a:ext>
            </a:extLst>
          </p:cNvPr>
          <p:cNvCxnSpPr/>
          <p:nvPr/>
        </p:nvCxnSpPr>
        <p:spPr>
          <a:xfrm>
            <a:off x="1603680" y="4118827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93DB7BB-B158-1BFB-B477-C6D79FB8635A}"/>
              </a:ext>
            </a:extLst>
          </p:cNvPr>
          <p:cNvCxnSpPr>
            <a:cxnSpLocks/>
          </p:cNvCxnSpPr>
          <p:nvPr/>
        </p:nvCxnSpPr>
        <p:spPr>
          <a:xfrm flipV="1">
            <a:off x="2527605" y="3659246"/>
            <a:ext cx="0" cy="49768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0CE4D5-8AD0-36C7-33D4-3D25AC959A32}"/>
              </a:ext>
            </a:extLst>
          </p:cNvPr>
          <p:cNvCxnSpPr>
            <a:cxnSpLocks/>
          </p:cNvCxnSpPr>
          <p:nvPr/>
        </p:nvCxnSpPr>
        <p:spPr>
          <a:xfrm rot="5400000">
            <a:off x="1160767" y="3694965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54B3008-A93B-305C-BD5D-831823401650}"/>
              </a:ext>
            </a:extLst>
          </p:cNvPr>
          <p:cNvCxnSpPr>
            <a:cxnSpLocks/>
          </p:cNvCxnSpPr>
          <p:nvPr/>
        </p:nvCxnSpPr>
        <p:spPr>
          <a:xfrm>
            <a:off x="1584630" y="3233002"/>
            <a:ext cx="94297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122A963-8D3D-5134-511C-2D322DEFDF60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C82A52-6953-55AA-E34E-D931016BEFB2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D05713F-9FB7-A77E-F7BC-1AD0F481C12B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483B336-AFB3-1191-36F3-F0848C2A5E3D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1B64412-732E-F21E-7E40-919C5033CE15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FB1E1A0-FFB2-0B21-D8A7-4656CEA42BC0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D049974-28CB-498D-59AC-1BAE795518AC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3261AEE-6511-F204-F763-50447DD0BC35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31917-5076-0E94-52E6-EADC201B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Resetting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BD483C-52E8-B92D-5067-25217A545C89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C4148-5BDE-C02C-16DE-1B9D6BC00D0E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081B0-E8C7-FAE9-B1BA-06E2F8AA3D4A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732ABA-C116-6867-7903-0FA42FFF5867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DECC5-D34F-471B-4B55-24953DBA35DA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D4236-1884-9659-6E19-C28B06595C3B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00DFDA-8D64-BF15-1378-A5EA43C8AF4D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1DDB7-3F7D-99E1-2571-651453A8CD80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554062-4A4F-7902-DFB2-8CB5234AED90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BAF1D-2D02-1593-757C-E8F91D4A4462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09F09A-57B6-53FC-79E3-494A961973AE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7F62A4-1761-6D72-4347-ECFBA37FE6C4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35A638-4C79-1296-3014-227945E03151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C25ABD-F55A-E05A-879D-C0098FBA33E7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C801B6-E621-739D-A0C3-395D9D79E1E7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020EFD-BCE3-5588-0019-8BCD9E014001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C58D4-0E2B-7586-D820-BE6A8FA15F75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0870F7-4383-4886-22E0-D5432ACC4A41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3D0EEE-782C-ED9A-B9C5-39296B0EE13B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C469F6D-12B9-1EA3-B176-B3CF2C10DBD3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06CCAAA-B009-3750-4D72-31EE18DE84EA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222B9E5-2B67-BE6F-61A2-E03B3D869708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60D3C3A-F194-D6C9-6F2E-F5C04A21BC87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22BA21B-FB6C-7079-EEF0-CE258BAC02FD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F594432-43E3-E9F8-4C53-6F48285396E7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4949264-B4E0-D822-365A-8EE0FFE967E8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FD58942-878D-F047-D66F-30AF26EE1220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EE1AC8E-A29E-F2B0-0B85-5FB9B776A8DE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584AF4-34B3-FAA2-452D-F7D127426F8A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D06065F-7FAA-D624-D62E-4157594C8056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1B20154-DC0B-F3AC-EC49-446612B52A38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7B8D871-5884-00B5-3E9F-E93711C8CA65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57685ED-F66D-9018-E51B-A887E483148F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83E96A8-68AA-15BA-F078-8998C9814D19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6AA7434-CBEC-FF5E-6D1A-E7AECEB519D9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EC067ED-0C8B-5B8B-3C43-B8ACFCC94A54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5BC0A37-0BDD-1A1D-586D-C5E72C596C7F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2C83D36-3A3E-B7FC-7566-BBB732E7279B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76D02FB-4113-9A3B-F5FC-2C710CC99360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BB3A76D-03DA-7366-2D6F-5F052A88DA9B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254073D-750B-2998-50D9-A5856A20EA41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CD27DC4-7DF5-40AC-04D9-AF49C1A6F507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8D00251-91CF-4668-9897-F83DAE79851F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C1D2F43-0733-2C76-0DB3-BDBDEB767710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9C7E758-C424-CDCE-A426-509FF381DD6B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70E2FD2-2C2F-4B2A-F01E-F4F47D87F5BA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0ABA8F2-84B3-9D97-4990-B8D5BAD2D10C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4F218CD-4049-06C0-94EE-B7F44C7CFE12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1DF0621-C38A-FC8E-C4DA-2B9956C1D3B0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DC2D09E-1D18-5474-AFB1-0A258709D04E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979575A-35DA-9DFC-4C2B-7008363DBFA2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26D90E4-D222-4EAF-E180-31D7ADEB0037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FEB44F5-4DED-E4D7-5E80-A0BC1508070A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78E7417-8C07-5DC5-004E-C2CD2D0E8F2E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0EB69E0-9E27-4FBB-AD3D-96D2929BDEAD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5BB6371-E767-50C3-E482-92F245105699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9CD1ED-5F42-A529-ADD4-DBB7F79FA166}"/>
              </a:ext>
            </a:extLst>
          </p:cNvPr>
          <p:cNvGrpSpPr/>
          <p:nvPr/>
        </p:nvGrpSpPr>
        <p:grpSpPr>
          <a:xfrm>
            <a:off x="4240802" y="4591108"/>
            <a:ext cx="942975" cy="923925"/>
            <a:chOff x="4315130" y="4417277"/>
            <a:chExt cx="942975" cy="923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129F188-A06E-C22A-E785-C8D27CEEE8DE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96EF085-560D-A8D5-0A4B-013D6CE720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6EF9E4-7991-C9B1-20AD-8B836DD7257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D1151A2-8C60-CC30-D288-C18BC989768A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FD2979-82AE-FC31-4D4B-9DFE7AA3903F}"/>
              </a:ext>
            </a:extLst>
          </p:cNvPr>
          <p:cNvGrpSpPr/>
          <p:nvPr/>
        </p:nvGrpSpPr>
        <p:grpSpPr>
          <a:xfrm>
            <a:off x="4242978" y="3233002"/>
            <a:ext cx="942975" cy="923925"/>
            <a:chOff x="4315130" y="4417277"/>
            <a:chExt cx="942975" cy="9239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E2DE4C5-8A86-8AEE-B175-8BA09906BDBA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769D4D5-E178-22A9-35D3-94BF7D0FB3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866783-F3BE-7382-A792-A54DD4F80A8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175FDF1-3E87-363A-AD85-B0F0A2C82184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3806B37-DE04-FF4D-82AA-CAD0B11F5162}"/>
              </a:ext>
            </a:extLst>
          </p:cNvPr>
          <p:cNvGrpSpPr/>
          <p:nvPr/>
        </p:nvGrpSpPr>
        <p:grpSpPr>
          <a:xfrm>
            <a:off x="4240801" y="1861185"/>
            <a:ext cx="942975" cy="923925"/>
            <a:chOff x="4315130" y="4417277"/>
            <a:chExt cx="942975" cy="92392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0D728E4-8D90-77E9-AA30-29F319B5EF7F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85AF8D2-DA35-CF15-8ACB-4A32F1BD7E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A351893-24CC-63E1-A150-7CE2B941ED4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9E8F715-68D7-61E1-C43D-269A29A60A07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1E0B70D-855F-D2F7-479F-406540732B11}"/>
              </a:ext>
            </a:extLst>
          </p:cNvPr>
          <p:cNvGrpSpPr/>
          <p:nvPr/>
        </p:nvGrpSpPr>
        <p:grpSpPr>
          <a:xfrm>
            <a:off x="5608047" y="1868286"/>
            <a:ext cx="942975" cy="923925"/>
            <a:chOff x="4315130" y="4417277"/>
            <a:chExt cx="942975" cy="92392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A2C24D8-14AB-A9EF-5726-4A335C15B2F7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421F91C-F6D2-E80D-4223-EF7D860CA9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886F7E7-5B3E-056A-2C32-78FA25AC20C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C54CBE0-A4AC-6B63-0406-BDB8F353EC6B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B79D2DA-E2A6-ED10-0914-63A7317C4A87}"/>
              </a:ext>
            </a:extLst>
          </p:cNvPr>
          <p:cNvGrpSpPr/>
          <p:nvPr/>
        </p:nvGrpSpPr>
        <p:grpSpPr>
          <a:xfrm>
            <a:off x="6987267" y="1868286"/>
            <a:ext cx="942975" cy="923925"/>
            <a:chOff x="4315130" y="4417277"/>
            <a:chExt cx="942975" cy="92392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8336CD8-E6F9-08C7-1406-5240F6EB2D83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B410EA6-9A66-C16D-E271-7AF82BF784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29C0DBF-9803-0DD2-5EE8-32268A31BF3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A0FE2E0-D7D7-DCC4-1780-D6D2E371BF7B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D610F7-1013-BCEE-6CFB-384E7653CBDA}"/>
              </a:ext>
            </a:extLst>
          </p:cNvPr>
          <p:cNvGrpSpPr/>
          <p:nvPr/>
        </p:nvGrpSpPr>
        <p:grpSpPr>
          <a:xfrm>
            <a:off x="6991759" y="3240392"/>
            <a:ext cx="942975" cy="923925"/>
            <a:chOff x="4315130" y="4417277"/>
            <a:chExt cx="942975" cy="92392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EC705F1-FDBA-9290-EB10-01D9FDAA766B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4C96BD0-887F-DA13-0D80-25CD68256A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686F84B-2CD1-5EC2-524C-42C7F89FCF8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9062045-5DDD-48E2-D416-744C7391913B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EF0AE-0E6E-4EBE-B229-5C1B761BA1B9}"/>
              </a:ext>
            </a:extLst>
          </p:cNvPr>
          <p:cNvGrpSpPr/>
          <p:nvPr/>
        </p:nvGrpSpPr>
        <p:grpSpPr>
          <a:xfrm>
            <a:off x="5608048" y="4596911"/>
            <a:ext cx="942975" cy="923925"/>
            <a:chOff x="4315130" y="4417277"/>
            <a:chExt cx="942975" cy="92392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192429-7189-9E64-0156-659793D40517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59F9E16-AFC3-0C56-0CF3-ED12AA4388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9E2A627-4FFA-FE19-7A44-81F24C1F03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1899B9C8-D216-ACBB-7178-9BA98892884B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C012BB9-77F3-E2DB-3085-D56FEC4B4B25}"/>
              </a:ext>
            </a:extLst>
          </p:cNvPr>
          <p:cNvGrpSpPr/>
          <p:nvPr/>
        </p:nvGrpSpPr>
        <p:grpSpPr>
          <a:xfrm>
            <a:off x="6991759" y="4598786"/>
            <a:ext cx="942975" cy="923925"/>
            <a:chOff x="4315130" y="4417277"/>
            <a:chExt cx="942975" cy="923925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CCAEEFF-1EF8-2D06-9C90-DDCCFB97E971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726140F-5793-2ECB-8DDC-646D60E3E7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E3A45F9-3765-3CD8-AA40-E167B17477A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F7A0107-48D0-6BB7-CBB1-46A58E819FE2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23393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F43CB-5B4E-FB5A-4F46-6405E7CC3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177CEA-8B86-995B-AB0A-B0687BED0EA8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533665-6F70-E69F-0737-36706125103B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564765-BF60-65DE-E30B-98CACE917C41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DE2334-C738-2701-81C1-90770FD04966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A67840-2A5C-1DE3-0013-E652F2D4DCBF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6497DB-04AC-B77D-A55F-84BF2A3D2925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75EDFF-370B-4ECD-696A-2D0603E81149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00E482-FF61-1E47-CCF5-F16E6AD50072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C7321E4-06DC-BDEB-4133-F510902991E4}"/>
              </a:ext>
            </a:extLst>
          </p:cNvPr>
          <p:cNvCxnSpPr/>
          <p:nvPr/>
        </p:nvCxnSpPr>
        <p:spPr>
          <a:xfrm>
            <a:off x="1603680" y="4118827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07F170-5C2D-CC36-538E-0EFB877011AF}"/>
              </a:ext>
            </a:extLst>
          </p:cNvPr>
          <p:cNvCxnSpPr>
            <a:cxnSpLocks/>
          </p:cNvCxnSpPr>
          <p:nvPr/>
        </p:nvCxnSpPr>
        <p:spPr>
          <a:xfrm flipV="1">
            <a:off x="2527605" y="3659246"/>
            <a:ext cx="0" cy="49768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EF3E8B-C399-118F-814D-E02432571C2A}"/>
              </a:ext>
            </a:extLst>
          </p:cNvPr>
          <p:cNvCxnSpPr>
            <a:cxnSpLocks/>
          </p:cNvCxnSpPr>
          <p:nvPr/>
        </p:nvCxnSpPr>
        <p:spPr>
          <a:xfrm rot="5400000">
            <a:off x="1160767" y="3694965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B742A5-1027-4AE5-9F87-0696C4EEF47F}"/>
              </a:ext>
            </a:extLst>
          </p:cNvPr>
          <p:cNvCxnSpPr>
            <a:cxnSpLocks/>
          </p:cNvCxnSpPr>
          <p:nvPr/>
        </p:nvCxnSpPr>
        <p:spPr>
          <a:xfrm>
            <a:off x="1584630" y="3233002"/>
            <a:ext cx="94297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E55E3611-5101-14FC-C174-97246DFAB637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C238224-3DD5-FF09-4F23-ED2E84E96D37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E72F03A-87D7-175A-5B30-7A533DD56707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F56D5E94-BDC7-C1DF-EEF3-6F5B50C2F3C3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B5AD6A0-28D3-819D-1E14-E9381DD98EBC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FE173FD-3108-1B12-BC26-C6185B0AB0AF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4720877-B019-A1E2-AC0C-7B34E6C788D5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BA1E6972-D02F-A018-14E4-0275DB4713B5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6A0DE-3412-688E-65C5-6A0FB2EA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Resetting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3C613F-77F8-15C7-8F3A-05F26EDAFA66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26897-C249-E405-2CE6-A6EB7B70CDB4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3BDB9-2287-526E-CA32-EA1AB29541FD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292777-9E24-9D4F-9B8D-ADD893B05636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3F408C-6DEA-FB41-A122-06C9D0CFE07D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9E8E98-527F-E954-2940-A03440767C43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400BF-B884-BE15-F2B7-1A04CFD7A32B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2595F2-A2B0-C296-3DB9-228944FF6EB4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C246E6-627B-E9B8-911B-442795398E54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44CB04-D3FA-A16A-469C-299F22FDB489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6B5C56-C52B-FB61-F178-A7471FCFD365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D012AE-B0F2-6D76-28DD-3785B97E9AED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9D6F94-3AD7-A305-0CFF-AA7A8977A65E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079569-7D8A-EB7E-3A6D-9C7F04D4D5E5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88C520-20EF-ACDD-B431-6F460B13102B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8DF96C-D59E-2179-0D2A-433021A874A8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0AC3D9-7777-34DE-A105-1016805849E9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2447BF-B824-5437-A165-825EC4018B57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7B9661-F78D-300A-DE62-59E94B4ACE7E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E0FDE5E-EC97-16AD-B071-0BD9FBC77AFE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71E254E-D3E0-E7FA-F78F-FFF77629AAEE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C11DA69-F9AD-BDFF-D176-3B09091C0E21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4B2397D-2E8D-C684-4CD3-DC5D132506DD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8A0FC6F-DF4C-E948-427C-1D7820B778F5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2ECDCF6-FEF9-34D1-863A-1F7B35917610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261FF60-0F68-72A7-A9C2-E7D01A3A0CE7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E207ECC-6F24-D46C-C0D7-0040886677FD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24DC242-2A6E-6246-D401-5FF561AE3F22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0A8F110-DFCE-E0BD-DA56-EF945244F051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B685D62-F211-AD00-517A-B5DFB346CA33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4534788-12AB-8999-EA13-B42A57287A63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ED82CE2-7162-FD09-3C59-018CFEE808D8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CC4E9B6-E505-3EF5-0364-952AEEBDA36E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D0F46E3-F1F6-869D-C275-6B51957783EE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91E94A9-8B0D-FC92-EE85-478AB6770077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EDEB1FA-CE34-DC88-75FC-022F697DC4EF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9A4A544-885A-454D-977C-1646C5103631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881D97F-0228-4B0A-4EAA-8AA6B58442A6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DD6A646-0EA7-DA39-BEC8-D90E250707ED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985582F-AEB7-4866-0E6E-197B13A5E052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FB75FC1-5784-EE32-69CE-30E3326F1B0A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A17BAB6-B861-ADEE-2201-6A403D794D86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B183551-0F6E-7745-D74B-1F67D289499B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9A70015-E914-6206-8BDC-834C81EA6FED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810865E-7417-D41E-B9C5-516351FC6FD6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B156BF1-66B7-238C-F099-9980F38FCD14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3795270-A984-AFAD-74B0-157DCCC6270E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0554316-7060-D74F-B921-83CD1870C347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86D6B86-D23D-74AF-6F09-4E434A7F238E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9F1C382-FC6E-260C-4299-C6AC9BE012FB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6AE51DA-F32D-ED64-A033-268AFB15D830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3AAE690-27C4-089D-DCBD-9C0F4305F4C1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E201E39-F85A-01AB-F162-C7FE12C48973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C560C01-4C2E-C14E-7A63-DD64C7AA662A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5E1BC03-B201-029D-830F-A86AD758D2B4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71E7138-964A-4FF8-9685-1E5CDF654028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0FCDE9-D5A7-B7E4-B87E-4889D0C49FD6}"/>
              </a:ext>
            </a:extLst>
          </p:cNvPr>
          <p:cNvGrpSpPr/>
          <p:nvPr/>
        </p:nvGrpSpPr>
        <p:grpSpPr>
          <a:xfrm>
            <a:off x="4240802" y="4591108"/>
            <a:ext cx="942975" cy="923925"/>
            <a:chOff x="4315130" y="4417277"/>
            <a:chExt cx="942975" cy="923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089DE83-4AEE-605F-96E4-BE7BA00FFE33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345FA41-D1D0-D5B5-1D8A-88FF2A5A84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E24503-85B7-664D-BD8D-103562C008F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3EB00FC-B0F3-6694-CE77-91F2649EC431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FE6C7D-FD63-BD1B-AFF7-169BCDA98822}"/>
              </a:ext>
            </a:extLst>
          </p:cNvPr>
          <p:cNvGrpSpPr/>
          <p:nvPr/>
        </p:nvGrpSpPr>
        <p:grpSpPr>
          <a:xfrm>
            <a:off x="4242978" y="3233002"/>
            <a:ext cx="942975" cy="923925"/>
            <a:chOff x="4315130" y="4417277"/>
            <a:chExt cx="942975" cy="9239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3AB13B-F60D-23E9-3C75-5197A627A367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6A76AC3-55FD-D8C9-CCC9-312057610B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BCC3D20-D13C-6B4E-E6F3-DE595218698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BED7625-4319-1D16-6C96-CD0CA413ACFA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C6614E2-05FD-DFEB-05D2-3D329C747784}"/>
              </a:ext>
            </a:extLst>
          </p:cNvPr>
          <p:cNvGrpSpPr/>
          <p:nvPr/>
        </p:nvGrpSpPr>
        <p:grpSpPr>
          <a:xfrm>
            <a:off x="4240801" y="1861185"/>
            <a:ext cx="942975" cy="923925"/>
            <a:chOff x="4315130" y="4417277"/>
            <a:chExt cx="942975" cy="92392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E681AEF-0255-02E4-1A4D-E6DA8F881C3B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191D314-726B-D74A-7998-51EF636195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D33B364-0749-80D1-4A12-2D069084D64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016BFC9-6AE8-2437-ADC2-297C199147A3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91FBAD3-3F8A-1480-B9A3-E78CFD0C1412}"/>
              </a:ext>
            </a:extLst>
          </p:cNvPr>
          <p:cNvGrpSpPr/>
          <p:nvPr/>
        </p:nvGrpSpPr>
        <p:grpSpPr>
          <a:xfrm>
            <a:off x="5608047" y="1868286"/>
            <a:ext cx="942975" cy="923925"/>
            <a:chOff x="4315130" y="4417277"/>
            <a:chExt cx="942975" cy="92392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3859BB-AD36-C300-52F2-38B276DFB981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4D742D4-53D2-FF3D-A40D-163E7CC3D4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CDBFFF-D1BC-E424-F54F-BD5E6787109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0140806-D19F-3D19-FA63-92ACD443B1F3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1E67D69-F5B2-CB46-7E38-441BD035B0E6}"/>
              </a:ext>
            </a:extLst>
          </p:cNvPr>
          <p:cNvGrpSpPr/>
          <p:nvPr/>
        </p:nvGrpSpPr>
        <p:grpSpPr>
          <a:xfrm>
            <a:off x="6987267" y="1868286"/>
            <a:ext cx="942975" cy="923925"/>
            <a:chOff x="4315130" y="4417277"/>
            <a:chExt cx="942975" cy="92392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034FC2A-0725-D8D6-B201-697C1961B10B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910543C-8450-D788-F47E-8EE4500E1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416B0B4-F976-6E4E-3A7F-A4C6D5ECD1B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8A8BBB0-DC41-74BD-3827-751D218C78A9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73C01DB-6AC7-A344-17C2-551FEE39DAFB}"/>
              </a:ext>
            </a:extLst>
          </p:cNvPr>
          <p:cNvGrpSpPr/>
          <p:nvPr/>
        </p:nvGrpSpPr>
        <p:grpSpPr>
          <a:xfrm>
            <a:off x="6991759" y="3240392"/>
            <a:ext cx="942975" cy="923925"/>
            <a:chOff x="4315130" y="4417277"/>
            <a:chExt cx="942975" cy="92392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3F253B9-7B81-AEDE-03FB-F4931B8BA734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E59986E-C771-E455-256C-3E5A8125B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C0184DB-570C-0F4C-7F73-7999B1AA313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E5C3F5F-49D0-9573-A990-4431A9F2396C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F830C73-843D-77E2-33C9-7B917916DB80}"/>
              </a:ext>
            </a:extLst>
          </p:cNvPr>
          <p:cNvGrpSpPr/>
          <p:nvPr/>
        </p:nvGrpSpPr>
        <p:grpSpPr>
          <a:xfrm>
            <a:off x="5608048" y="4596911"/>
            <a:ext cx="942975" cy="923925"/>
            <a:chOff x="4315130" y="4417277"/>
            <a:chExt cx="942975" cy="92392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8FA9D4E-C5DC-7B3F-68EB-30DE7F0E2C20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818371A-2C77-15DD-9357-E9D9D191B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49D7792-F47C-F2F5-3E96-D75E214718E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E513354-1243-5E78-DBE9-56BDB5F206FF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88453F3-9F28-9E12-37EB-826CA91A06B0}"/>
              </a:ext>
            </a:extLst>
          </p:cNvPr>
          <p:cNvGrpSpPr/>
          <p:nvPr/>
        </p:nvGrpSpPr>
        <p:grpSpPr>
          <a:xfrm>
            <a:off x="6991759" y="4598786"/>
            <a:ext cx="942975" cy="923925"/>
            <a:chOff x="4315130" y="4417277"/>
            <a:chExt cx="942975" cy="923925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2357D21-F238-9F5E-1424-47121174F60A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AA160E0-2969-E01A-62B2-75D896EE7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A34B68B-49BB-8572-57CF-BC4CEBEE72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7F6BB24-6C8D-6A5E-813D-B1D16CE00FEB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284118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1321E-59CE-A144-32CD-DD04B7DE8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D952748-126C-A2F4-3263-CFE1D95D822F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AC4EAA-8A1A-1CC1-3089-29E9CA236B45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0CE15C-2F6B-EC2B-B089-3D9C235F994A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845D78-ABCB-3B7E-8E77-E627B1B25F97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C71E54-8681-9E81-D83B-209764CDB042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605ADF-2E55-9595-8C06-8BE38FB6D0C0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81D7AA-7E63-E7D8-F065-98210D67D42E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2FFDEF-8D65-8E6B-4DD2-C8C86E9775EC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11A6BDC-E604-0433-86BB-F31CC4681FC8}"/>
              </a:ext>
            </a:extLst>
          </p:cNvPr>
          <p:cNvCxnSpPr/>
          <p:nvPr/>
        </p:nvCxnSpPr>
        <p:spPr>
          <a:xfrm>
            <a:off x="1603680" y="4118827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0E85ABA-1BF4-6883-E6BA-1D9326774777}"/>
              </a:ext>
            </a:extLst>
          </p:cNvPr>
          <p:cNvCxnSpPr>
            <a:cxnSpLocks/>
          </p:cNvCxnSpPr>
          <p:nvPr/>
        </p:nvCxnSpPr>
        <p:spPr>
          <a:xfrm flipV="1">
            <a:off x="2527605" y="3659246"/>
            <a:ext cx="0" cy="49768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45D36A-F697-4E2B-E8EA-75D433526B9C}"/>
              </a:ext>
            </a:extLst>
          </p:cNvPr>
          <p:cNvCxnSpPr>
            <a:cxnSpLocks/>
          </p:cNvCxnSpPr>
          <p:nvPr/>
        </p:nvCxnSpPr>
        <p:spPr>
          <a:xfrm rot="5400000">
            <a:off x="1160767" y="3694965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9BE2E53-DEAE-091C-028D-F513C61F3A34}"/>
              </a:ext>
            </a:extLst>
          </p:cNvPr>
          <p:cNvCxnSpPr>
            <a:cxnSpLocks/>
          </p:cNvCxnSpPr>
          <p:nvPr/>
        </p:nvCxnSpPr>
        <p:spPr>
          <a:xfrm>
            <a:off x="1584630" y="3233002"/>
            <a:ext cx="94297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A1D2DA7-53E5-F6C5-03EB-D2188A869C3F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845163A-5244-2676-C629-8C7CC41D5605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FB35A5E6-755B-6A4C-54DA-FB3EDD9A9592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B12A5F-2634-1871-407D-4CC27A8832EA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E95740D-DC7F-A24B-9CD6-6544FC054728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C5D6B66-8B91-9593-BFC6-EEF4A8E8FBED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5AB7A9E-8DDB-B111-5DC0-D6CB43A24D4C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D73A7BC-3AA9-DC08-6EB5-460088E00AB4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C28DC-22A2-006D-6D82-EB3D637B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Resetting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785C4-97B4-8799-522A-9C76F115E9E0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AA8F62-8A77-7CE4-AA75-6F304158D95B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8E03FF-A756-02D9-8989-8AA90066A53C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C8100-7EB6-2157-CEBE-40E3BC59AF50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0BE7BF-85CA-EE09-CE06-AA091AEFFB50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DE9C86-5D8A-47E9-C7BA-049577EBF89B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683EAA-2684-6821-2E8C-E84F08B472B9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7AD7B3-3B62-A9A1-A370-978E3A3C7434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C7661C-8ED1-A3E6-0866-419BF4A80282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A4D832-2FFD-E4EF-173D-BBD4ADFB51C1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73BDD2-5324-CEC2-67DF-EC6BEC2ED98A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A3A9E3-5FFB-716E-BACD-090727262F43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676356-D715-3C9B-EAA5-AA9C8B172F83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0E7BEC-30F7-3079-D238-C573BD8C9483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5FA5-1B02-39B3-220C-84D7E48E6405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02E1EB-7543-9803-C57D-D635CE77E6C1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CE6B35-34B5-CF43-A931-DB6EB9217B44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65644D-C77F-86B4-4DC7-1251B4EC3A3B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C58388-798C-44FA-2972-DBE4C86012F1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C8B4C19-933C-92C2-172C-D46864CB3A9B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13B0908-7B67-FD59-DF61-33B86FB86742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EDEB88E-77D7-441B-D639-B8DD175018CC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CED58FD-DB6A-2EBD-0223-FBAFD92AEB3F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6791CA-837C-A73B-B8A4-E436DF3512AD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F41D78D-380A-CD5F-34A6-8BB8C226EB60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AA1B7B-DB21-0A79-F1C1-C0DDA0916647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374F9EB-E506-10D9-08EE-3650EB8E11F4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DC1DD3E-16E7-F123-5704-431C05084692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1DA38F0-11F2-31A8-26D3-2F417D31748E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1A09481-38F7-0FD9-FF30-B27E9E9A0552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DB4AC4F-457D-133E-295B-634037AAFE74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EEFBDDF-1364-00F1-D5E6-19D67A3A24D9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9858148-4E63-CF9F-9EEA-069780D778B7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7395782-273F-04A3-5075-2FC10BA50658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D6F4DCA-17AA-1E4A-0AC2-BBFB6977BBD7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E610635-02A8-BD27-4EFF-8921C2CBCFC3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78E520F-F67C-7CDD-3ABC-A4D3D06F97A7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1A4CAB8-707A-0E81-CBFC-A5A2996D6E72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612E412-429F-56E6-A2B5-11CC21BFDB4F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2FE6811-8EF0-0CF3-CC40-C145B8C9FAEB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D2552AF-CD3A-4042-4D84-3C8F9B006531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C4FB163-841F-ACA5-C3BD-FCEB9412AB5B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C3F80B6-6ED2-85E8-1ABA-EF13E3803071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7EB5B06-C1D6-ED58-FDF8-CA79E0361B9A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1E01F0C-D431-94FF-30D9-387B59B1B974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D58E7F9-EB19-4692-2B1B-17BA5B4524CC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9228477-CB13-217D-B24B-B23547E3A128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BDEACA3-D750-C366-C874-502157A71320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75A106C-ACF7-4A1A-FFE6-0520F5CC410D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3755919-645E-48BC-598E-D4C376D8822A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E300717-D8AC-4B97-EEBA-D4704637E6FF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9B0DCE5-7648-5F06-785D-8097C11ED0D7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EF82B5E-3330-28E9-2E91-DD09AA23E616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9433E20-1B8C-1517-B17A-30F406350677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AD44D4F-2D19-E792-840A-A3622AC5D8E4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A28F371-4E56-7A79-AAC1-5651B83BC702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7C6CE1-A109-412E-C156-59DF85E68A50}"/>
              </a:ext>
            </a:extLst>
          </p:cNvPr>
          <p:cNvGrpSpPr/>
          <p:nvPr/>
        </p:nvGrpSpPr>
        <p:grpSpPr>
          <a:xfrm>
            <a:off x="4240802" y="4591108"/>
            <a:ext cx="942975" cy="923925"/>
            <a:chOff x="4315130" y="4417277"/>
            <a:chExt cx="942975" cy="923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7406EC3-233B-2993-7D5F-5285059C585D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4377F4D-6E2D-EFC9-3E48-F5B01E2C0C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1A6D65-A6B1-714E-B9FF-F78295DBD47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24284E-984B-AA32-45FB-BFB24B610B6C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DB69F8-FF20-2F40-1AD4-1F6F5D50271A}"/>
              </a:ext>
            </a:extLst>
          </p:cNvPr>
          <p:cNvGrpSpPr/>
          <p:nvPr/>
        </p:nvGrpSpPr>
        <p:grpSpPr>
          <a:xfrm>
            <a:off x="4242978" y="3233002"/>
            <a:ext cx="942975" cy="923925"/>
            <a:chOff x="4315130" y="4417277"/>
            <a:chExt cx="942975" cy="9239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74FE986-92FF-0239-A562-A6CA4969B710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2D80F56-4BA9-BED7-2244-220B0396D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3BA4416-92D1-5093-78B9-0A1CA51E2B9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2766196-8795-3388-AE4D-5E275F1653BF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2EFEAC3-D245-58F6-2781-9F6E43641A9C}"/>
              </a:ext>
            </a:extLst>
          </p:cNvPr>
          <p:cNvGrpSpPr/>
          <p:nvPr/>
        </p:nvGrpSpPr>
        <p:grpSpPr>
          <a:xfrm>
            <a:off x="4240801" y="1861185"/>
            <a:ext cx="942975" cy="923925"/>
            <a:chOff x="4315130" y="4417277"/>
            <a:chExt cx="942975" cy="92392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99B2400-D1B0-BDDE-58C8-E7133A1D1714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2AA2DF3-0F52-4670-2118-38FC53199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F3BC109-2357-5E07-8DE7-F06D99C1CA8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F0D8D6E-7A69-6195-FF10-F3349CF64BD8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7A2DAB-B192-774F-5351-9924B7BB0540}"/>
              </a:ext>
            </a:extLst>
          </p:cNvPr>
          <p:cNvGrpSpPr/>
          <p:nvPr/>
        </p:nvGrpSpPr>
        <p:grpSpPr>
          <a:xfrm>
            <a:off x="5608047" y="1868286"/>
            <a:ext cx="942975" cy="923925"/>
            <a:chOff x="4315130" y="4417277"/>
            <a:chExt cx="942975" cy="92392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75165B2-B19C-4DAE-DCAA-09131A9FF035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36F4C9F-3C19-B38E-CCC2-97FED5846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A2AB5FC-096B-210D-087A-F1302CB7DA9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4309D10-BA7E-67C1-1271-52DF77B11E7A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E00B7D8-886C-B686-69D4-BBB4F9E2CD43}"/>
              </a:ext>
            </a:extLst>
          </p:cNvPr>
          <p:cNvGrpSpPr/>
          <p:nvPr/>
        </p:nvGrpSpPr>
        <p:grpSpPr>
          <a:xfrm>
            <a:off x="6987267" y="1868286"/>
            <a:ext cx="942975" cy="923925"/>
            <a:chOff x="4315130" y="4417277"/>
            <a:chExt cx="942975" cy="92392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49FDD2F-2F5A-F7EB-0447-11E7F402A9DA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84BF613-C626-156E-ACEE-B647CB027B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B1057D2-0D52-71A8-AC9D-5E2F6A7CE6A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B24925B-402D-3DDA-A9E5-4A1F59EF6887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9D66A41-9F39-713C-1723-C662F5782E0B}"/>
              </a:ext>
            </a:extLst>
          </p:cNvPr>
          <p:cNvGrpSpPr/>
          <p:nvPr/>
        </p:nvGrpSpPr>
        <p:grpSpPr>
          <a:xfrm>
            <a:off x="6991759" y="3240392"/>
            <a:ext cx="942975" cy="923925"/>
            <a:chOff x="4315130" y="4417277"/>
            <a:chExt cx="942975" cy="92392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EC7E525-8AD9-53B8-EBDB-AB28B362D3CB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005CFB9-6859-58E2-B1D5-C8CC2A7E2D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9BF4061-EE81-791B-07E8-A176CEDF233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BC16BB1-3A96-BD18-959A-3D32365C7CFA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F95229C-A57C-6894-237A-2C44C23DA113}"/>
              </a:ext>
            </a:extLst>
          </p:cNvPr>
          <p:cNvGrpSpPr/>
          <p:nvPr/>
        </p:nvGrpSpPr>
        <p:grpSpPr>
          <a:xfrm>
            <a:off x="5608048" y="4596911"/>
            <a:ext cx="942975" cy="923925"/>
            <a:chOff x="4315130" y="4417277"/>
            <a:chExt cx="942975" cy="92392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97FC6F-F676-25D8-CDD6-640D096C60EE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5D63BE9-4A2A-3C75-CBA7-9E5080D646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1B862F-3179-63DC-42D2-59B4E0F0430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FDEC3CD-9443-C48A-E6AE-E3A3BC9E2970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32BCD8F-A563-AC6B-EC35-138F47EA4BF3}"/>
              </a:ext>
            </a:extLst>
          </p:cNvPr>
          <p:cNvGrpSpPr/>
          <p:nvPr/>
        </p:nvGrpSpPr>
        <p:grpSpPr>
          <a:xfrm>
            <a:off x="6991759" y="4598786"/>
            <a:ext cx="942975" cy="923925"/>
            <a:chOff x="4315130" y="4417277"/>
            <a:chExt cx="942975" cy="923925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F4960C3-490E-3E99-A318-9E1E9B0F28A0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99872DE-BC92-3FCA-B1FB-ED1726B1C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928614-A521-0A81-8B2C-7AA4C63CFB1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B79A03B-3AA1-C9E9-D348-D6C0DB1EA61E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1081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B823D-08FF-6A2F-39A5-9D9901B7D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C5CB37C-C5BB-CD08-07BC-0A446D29D47B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82EE93-FA63-C49D-31F6-199316B61C66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23DAC2-C7D5-44A4-9D35-D1B7F8D5612F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081CE8-BBE7-485B-E377-35C13422C9B1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10AA2F-91A3-5EA0-DABE-738D1EADF377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853194-FA2F-BE7F-4B6B-70D6B8D1B223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584396-E9E0-FF41-B46C-5DC8C58DD59C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AA76402-82DE-9420-7A03-876021361197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C48FB9-8B5A-223B-C9CA-C2252360CFE3}"/>
              </a:ext>
            </a:extLst>
          </p:cNvPr>
          <p:cNvCxnSpPr/>
          <p:nvPr/>
        </p:nvCxnSpPr>
        <p:spPr>
          <a:xfrm>
            <a:off x="1603680" y="4118827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93A0078-9F63-65A7-F58F-659DBDBDCC5B}"/>
              </a:ext>
            </a:extLst>
          </p:cNvPr>
          <p:cNvCxnSpPr>
            <a:cxnSpLocks/>
          </p:cNvCxnSpPr>
          <p:nvPr/>
        </p:nvCxnSpPr>
        <p:spPr>
          <a:xfrm flipV="1">
            <a:off x="2527605" y="3659246"/>
            <a:ext cx="0" cy="49768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34EA04-7FEA-75B3-DD84-210216AE3FC7}"/>
              </a:ext>
            </a:extLst>
          </p:cNvPr>
          <p:cNvCxnSpPr>
            <a:cxnSpLocks/>
          </p:cNvCxnSpPr>
          <p:nvPr/>
        </p:nvCxnSpPr>
        <p:spPr>
          <a:xfrm rot="5400000">
            <a:off x="1160767" y="3694965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4345073-3621-D0C1-B26D-06A0D8C18025}"/>
              </a:ext>
            </a:extLst>
          </p:cNvPr>
          <p:cNvCxnSpPr>
            <a:cxnSpLocks/>
          </p:cNvCxnSpPr>
          <p:nvPr/>
        </p:nvCxnSpPr>
        <p:spPr>
          <a:xfrm>
            <a:off x="1584630" y="3233002"/>
            <a:ext cx="94297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F054AC7-84F1-064A-0CC8-40244B7A1A57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EA9BB86-3953-40F3-537C-1B181887C4C4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2C0C918-E674-EA79-91E7-1F97B97A0F71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8D5C64AF-849F-246A-45FD-BD043E6233FF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BEAD11F-F767-E9E5-8483-6F894F2064F0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9DBFEFD-5E81-A0FD-747A-AE5143FC3B3D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17640C2-1488-37A9-1D8C-75E016151D91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684C973-BBEA-4DEF-84C3-9C6AD5A50339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2B21D-CACB-0A2F-9852-6C572884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Resetting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31C9C-77C8-50B4-ADB0-B55C776D95A4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E882C-BD80-C583-49F8-BC2B84F72465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06AE6-9DF9-D28F-F355-1062A12E5849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C5F88-F930-978A-FADA-947C0DFE138F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621851-2AC7-99F3-7EEA-B31611F8C62C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F81F3E-7457-33FE-987F-D00CB542446A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C0ABB3-9875-0DFE-6C75-4D13B5ABC0C2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F2FF6C-AFE7-69E4-643A-C414DCA2734A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A4FBA3-9AF6-A540-6A08-57D1E3B4C969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A2413-B0B7-0143-F294-99A345CF0FEB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C74A1C-2DCD-4523-DA1F-B3B79227FF6D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C54B94-C69A-BDCC-4B41-024973117F26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F4C4B8-B70C-B1C0-4C83-3B2F998DC779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6B29C7-6A4E-DDA7-379E-4985DA05E4AC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05E7B2-526E-F697-C919-E6E49AA244B0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BF7737-BADC-FC39-AF75-2FE007F87AAF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7563E2-DAB7-7D5E-BE68-72E03D095B58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5CB89B-498F-F817-2C7E-3F398B005E1C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D5AAA3-0FC8-439A-4245-88C5D8D9EAE7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84546E9-A12B-9997-73B6-7397796D0882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1F92C19-3705-E9AD-7509-0870967BF1E7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17F05FE-5152-ECA1-E9CB-A44938600995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4AF6401-4592-CFE4-4FA5-E63315E971CC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2AE3F36-FA16-4C22-13E3-D64B45FB2BAD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9B63A0F-247D-C5A9-15E1-ED66B7F5C629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C2BC718-6873-A743-C4C2-A1DE0B6DF80E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50E273A-7C86-527D-0B33-20DDD943400F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820EE23-83AD-8CF9-BBE5-AF657954567E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5A1EF80-AC60-B8A4-831C-248B68F1BC0D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D80ABAC-3ABD-59FD-CBE7-BAD6B50346E9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3E607AC-F156-1B03-E9CA-74AF74281017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091C394-1EFB-13FC-8E2F-49C77BD2D368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96FEA1E-6475-B065-5854-299A6249CCE8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B276763-ABAB-FB73-F974-FE7442EFB9FD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8125F08-A305-EAEE-3DDB-707BCA5823BC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12128CB-DB92-5FFE-1E8C-602257C4E1EE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230B578-D2B9-ADF7-4B70-388358865F34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F99CB1C-BC7C-5DFE-9EE7-D5E0BBADBC3C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475907F-9935-24B3-51FB-087696A9A1E4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74784FF-AB7D-00B6-23A1-DF668E46EA32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C11BAD7-B976-B60E-2F76-02018F72DCB0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59491FD-2E21-674F-561B-511308370D56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642E7D5-4D00-A992-649B-CD06C789D2C3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A89BC1D-000E-B35D-8E79-4E7067245AF7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736E8A-826D-0B86-46DC-F8409A1AFDFA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09332AC-E6FB-B46C-7610-6F27E7317483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B136579-3FC6-2E8E-D927-F82559FB09E0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CD71B0E-FF00-DF45-64E3-00579AF21B56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8927BDB-2FB2-CBAB-9183-7A1C5F5468CE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67DC0F5-A58C-10C5-A81B-2546AAF06EC5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2C4C83E-55E5-704B-C29C-CC69A0ED6E3B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C96D29E-2249-93AC-8193-4A3D204E3822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3A32FCF-A63A-0479-CC7A-1521BB986D20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1497DC3-251F-E1C1-5785-5DA2BC52656A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830DD71-A3C8-CFD3-598E-8C6D61EA1915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815B812-5FB4-D042-B59C-FAA96CAE8173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29EA75-2ADC-511C-7A37-1611102793CD}"/>
              </a:ext>
            </a:extLst>
          </p:cNvPr>
          <p:cNvGrpSpPr/>
          <p:nvPr/>
        </p:nvGrpSpPr>
        <p:grpSpPr>
          <a:xfrm>
            <a:off x="4240802" y="4591108"/>
            <a:ext cx="942975" cy="923925"/>
            <a:chOff x="4315130" y="4417277"/>
            <a:chExt cx="942975" cy="923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B387CDA-AB4D-F414-F09A-5D9ED7AD7ABD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1FCF39E-A813-BAAA-87ED-F4AE710928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4541DE-CDDA-5E9D-B25B-C2CCE83262A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459994F-4ACE-91F5-CBEB-B053FF100E4D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4EBC61-A4D4-0DC1-4FF6-A8242FA606CA}"/>
              </a:ext>
            </a:extLst>
          </p:cNvPr>
          <p:cNvGrpSpPr/>
          <p:nvPr/>
        </p:nvGrpSpPr>
        <p:grpSpPr>
          <a:xfrm>
            <a:off x="4242978" y="3233002"/>
            <a:ext cx="942975" cy="923925"/>
            <a:chOff x="4315130" y="4417277"/>
            <a:chExt cx="942975" cy="9239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1A0271E-1EAD-5D6B-0392-F88553F35791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A6002C0-1139-31FD-FB3E-3CB1CF51EA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34AD7B-43F1-4E5B-697B-6C55DCC0F51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E0A3FF0-7DEF-63E9-099E-F53B486E850F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2CD4C03-A6F1-2ED0-2C15-18B10B1DFA66}"/>
              </a:ext>
            </a:extLst>
          </p:cNvPr>
          <p:cNvGrpSpPr/>
          <p:nvPr/>
        </p:nvGrpSpPr>
        <p:grpSpPr>
          <a:xfrm>
            <a:off x="4240801" y="1861185"/>
            <a:ext cx="942975" cy="923925"/>
            <a:chOff x="4315130" y="4417277"/>
            <a:chExt cx="942975" cy="92392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8333403-219E-BF6E-8933-5173F75E722F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E58CFED-2629-69DA-C390-EB378D820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D788402-71CD-DF2D-1025-500E060944B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10901B6-B563-FD6B-1C1B-2073CB9F2D3D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EFD9578-AB4D-762E-4AC9-7B78E2E7D1C0}"/>
              </a:ext>
            </a:extLst>
          </p:cNvPr>
          <p:cNvGrpSpPr/>
          <p:nvPr/>
        </p:nvGrpSpPr>
        <p:grpSpPr>
          <a:xfrm>
            <a:off x="5608047" y="1868286"/>
            <a:ext cx="942975" cy="923925"/>
            <a:chOff x="4315130" y="4417277"/>
            <a:chExt cx="942975" cy="92392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5E14DC3-C2FD-3598-83DD-F87945465DFB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14DD70E-8FDB-F5B4-8E49-1E82A35641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1439E9C-BC7C-DB89-665F-B675A2A675C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5B61307-68DE-C242-AC7B-A314ECF96A19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64E5671-9B43-6187-1E1B-47AD09981E3E}"/>
              </a:ext>
            </a:extLst>
          </p:cNvPr>
          <p:cNvGrpSpPr/>
          <p:nvPr/>
        </p:nvGrpSpPr>
        <p:grpSpPr>
          <a:xfrm>
            <a:off x="6987267" y="1868286"/>
            <a:ext cx="942975" cy="923925"/>
            <a:chOff x="4315130" y="4417277"/>
            <a:chExt cx="942975" cy="92392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83049EE-11E6-A508-38D1-4A076A10FAE1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13BC877-B9FB-3BC3-7941-F2B772396F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A3E2DD7-7549-D915-35D6-F46CFF85B5A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C0B9BB9-E52F-963A-B34B-CA0A675DE6D5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449374B-26A9-CF5F-E15F-D01AEEB65FAF}"/>
              </a:ext>
            </a:extLst>
          </p:cNvPr>
          <p:cNvGrpSpPr/>
          <p:nvPr/>
        </p:nvGrpSpPr>
        <p:grpSpPr>
          <a:xfrm>
            <a:off x="6991759" y="3240392"/>
            <a:ext cx="942975" cy="923925"/>
            <a:chOff x="4315130" y="4417277"/>
            <a:chExt cx="942975" cy="92392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5932F80-FC3A-CB95-0082-6C1763605081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21594DC-6907-54E6-1D15-8F731C5F2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CED3C66-DF06-1544-C35E-B6268729D0B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4F41E6F-896E-CCB8-BB0F-C92C4425E52E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51AC25-9239-FC52-EB3D-5C8576085301}"/>
              </a:ext>
            </a:extLst>
          </p:cNvPr>
          <p:cNvGrpSpPr/>
          <p:nvPr/>
        </p:nvGrpSpPr>
        <p:grpSpPr>
          <a:xfrm>
            <a:off x="5608048" y="4596911"/>
            <a:ext cx="942975" cy="923925"/>
            <a:chOff x="4315130" y="4417277"/>
            <a:chExt cx="942975" cy="92392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2C820AB-4166-D0AF-F5A0-7A9FD6C83B2B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D808FDE-5DDD-3786-C9A3-4EC418777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C393C01-2E83-1765-A6EA-CB6A0C7A57C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41A4C2B-0EFF-8D70-0406-F361B861DA0F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B4E0A87-1117-2636-19F6-98029FB6AF61}"/>
              </a:ext>
            </a:extLst>
          </p:cNvPr>
          <p:cNvGrpSpPr/>
          <p:nvPr/>
        </p:nvGrpSpPr>
        <p:grpSpPr>
          <a:xfrm>
            <a:off x="6991759" y="4598786"/>
            <a:ext cx="942975" cy="923925"/>
            <a:chOff x="4315130" y="4417277"/>
            <a:chExt cx="942975" cy="923925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FF5999E-E798-06D3-0BF5-5DB4DF193B77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CDF0043-360B-BA72-187E-A54EB1866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3D40E6C-B536-7C56-A309-BE16668FAC8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2777468-5823-83FA-D59B-371E2697DF67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662446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CF899-5E0B-2266-6693-95DB6A077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6C03050-AA1F-32B2-4DDC-5ED1942B7774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A790C-538E-E841-70C0-A2F01EF17D60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49F52A-2B19-70AC-7C47-21DF86AFCC5C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C1DCBB-EFBB-3B24-C053-5EB2AB9DF161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82B8F7-1E5C-7E84-931A-D80D2A9B459F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EBDA15-2B0B-212E-1E4E-29F223EADDC5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B16DB2-02E0-C8F7-4E08-7F7084B9D18E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285A284-5B69-A99A-EFDF-BD7CD7BA928C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FE24B9C-2E80-0CCA-6273-9F2E7B547789}"/>
              </a:ext>
            </a:extLst>
          </p:cNvPr>
          <p:cNvCxnSpPr/>
          <p:nvPr/>
        </p:nvCxnSpPr>
        <p:spPr>
          <a:xfrm>
            <a:off x="1603680" y="4118827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C3EE3FE-3A64-A0CB-8D9D-DD95C8CB858E}"/>
              </a:ext>
            </a:extLst>
          </p:cNvPr>
          <p:cNvCxnSpPr>
            <a:cxnSpLocks/>
          </p:cNvCxnSpPr>
          <p:nvPr/>
        </p:nvCxnSpPr>
        <p:spPr>
          <a:xfrm flipV="1">
            <a:off x="2527605" y="3659246"/>
            <a:ext cx="0" cy="49768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8435D8E-6E13-4927-4F32-3F56B8B66946}"/>
              </a:ext>
            </a:extLst>
          </p:cNvPr>
          <p:cNvCxnSpPr>
            <a:cxnSpLocks/>
          </p:cNvCxnSpPr>
          <p:nvPr/>
        </p:nvCxnSpPr>
        <p:spPr>
          <a:xfrm rot="5400000">
            <a:off x="1160767" y="3694965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9C56A0-84F5-FAFA-8939-A26D4589BE92}"/>
              </a:ext>
            </a:extLst>
          </p:cNvPr>
          <p:cNvCxnSpPr>
            <a:cxnSpLocks/>
          </p:cNvCxnSpPr>
          <p:nvPr/>
        </p:nvCxnSpPr>
        <p:spPr>
          <a:xfrm>
            <a:off x="1584630" y="3233002"/>
            <a:ext cx="94297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B762E88-632B-7E2E-0C4A-12B5406FEC8F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8AA3A8D-3977-4ECE-04A1-D6A291ACFDA7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F750CA4-13A0-83E2-DBEB-978C43AF2F71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D7D66640-FBE1-42CC-CED0-D6CD0BC6D194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BDBD0ED-652B-3F41-AADE-5218AC5C6889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5A4AE22-9B6E-D7A3-453D-D7C9B6E3ABBC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01DEADA-F704-70C3-F15B-A3125210B165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AE524D1-8BED-4087-52FF-12B337D59484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FBF83-3252-68F9-E3A0-36825F85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Resetting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2E097A-3D75-6EFC-2589-2BED7334786D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443B13-EA27-16A2-075F-7A99B318AADA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CE15D0-8B62-9A57-6C22-6E9321B032C5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B210A4-9D34-73EA-8D76-D27092A2DAF0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B7A619-F830-1612-B4AA-B884C439A2ED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7AD5AA-AB6C-BD22-85FF-BE546F73B2C0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1EDDF5-29B1-A344-2FB9-A26F55FF3B8B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5A3218-A014-2BD8-0113-695445B71CCE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C55355-FBEF-75DC-F850-1353FA8DAC69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F4C6B0-E45A-7200-C41C-4A699EEF91B4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96F0CD-0E11-7DBB-4E1C-BFB31DC6A0F7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607EC6-75DA-E354-4690-CB48D6DF8489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B6DA52-8CD1-5AD6-FAC1-9DCEB5BEEE8C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F73AD3-1CBB-C399-4E9B-DD342D8E7652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D6AAF9-4C51-9886-6E40-4278D013297F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6FB7F9-0474-AE8A-888E-C9C5AC227C2B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2874B0-7AD1-6F3D-6801-446C3C95EABC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E4CCF1-BB8F-C8D5-4196-DF75B19F25F5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BC2DB0-E904-2EF0-7563-283376F1A15C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8622ED3-1601-1B55-FFA5-E341CD921F8F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79199C0-090E-1416-F769-0246FA5FC2E9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BAF96B0-8244-7346-2300-AB7D24135535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F80B1A6-D0D4-8A4C-D391-E996BFF25A5E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3DF7B69-9DDE-14D8-649E-35C0D9A9FA15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8FDBF89-2F76-EFFF-23FD-39195495B019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466C3F5-7C4D-DE3F-3329-6E30AB4D5CFD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67E2A5-161D-0F0C-334A-40CA8405DC8F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8798B37-21AE-F225-514B-02A7A59A57EC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CC71345-B45D-6857-1DF4-FF36D42DCDF6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83E9597-3DC1-C9CB-12B2-B9275F3CE282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92FF730-D385-6CE9-30ED-D96FB0ECE2C6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CE2F761-EC83-97AF-F9C6-70E5AB7BFBBE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8D49196-7503-3EBB-0E49-2E199D40BCB6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D17A658-8043-790E-5F95-A0517532DB79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411723A-70CB-A327-F768-D9F171D20826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633DE3D-09F4-B957-218B-AD01E7921268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3874C20-5353-AA76-CC27-1E4509CD9B13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C4827D3-A635-3519-2785-858644EAE7CA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A696ED3-ABC6-97BA-7811-A026EEC6A02A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AED261B-089C-1E27-E007-164557624398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8B113FA-92D7-313B-86F3-6EA7B3E00CA8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D711963-7D3E-DCB8-FCC7-1B4A48357EE7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ED04D23-6329-60CA-DAE9-D6EE6476BF95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0F6EB85-B5CD-3F13-C1CD-1969CE383E52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B9E530B-5E6A-DE29-4CB3-CAF212C4B466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CE37DDA-D97C-167D-0774-2DDA3A617966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B8DBFD7-7AC9-E59D-63B7-20EA68C4A4E9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83D3161-EBEE-2A81-826A-B9429924E7CA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164E36F-40A6-190E-7E84-40CF4767645F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B9C0F4-2010-7430-D603-97CFA5C6B32B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3181250-A1F3-9FA3-00BA-12F686144BDD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A1BAFA-36A2-A337-49FA-7CBB0B662BA3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DD87F10-0ABD-3641-07C5-18EC6E076DBA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DE6CCE4-E8D1-CEE9-EFDD-48CF55E84D5B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FD9A3A5-B656-6D15-DD35-AE5C811F2AC4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2B937B1-B834-8CAC-C6EB-0F1D09716042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E6065D-9D7C-FFB3-CD5F-90996B56D3A7}"/>
              </a:ext>
            </a:extLst>
          </p:cNvPr>
          <p:cNvGrpSpPr/>
          <p:nvPr/>
        </p:nvGrpSpPr>
        <p:grpSpPr>
          <a:xfrm>
            <a:off x="4240802" y="4591108"/>
            <a:ext cx="942975" cy="923925"/>
            <a:chOff x="4315130" y="4417277"/>
            <a:chExt cx="942975" cy="923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167574-9D1E-3E10-304A-96A7069B0F99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32C52C8-5109-17EB-6A94-5013E751F9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A494326-425B-C2E5-1CF0-C177F165B45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1B8B278-F4E5-B678-055D-B2762E3C8EE2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623C52-371B-A19C-F96C-8E50D14D3386}"/>
              </a:ext>
            </a:extLst>
          </p:cNvPr>
          <p:cNvGrpSpPr/>
          <p:nvPr/>
        </p:nvGrpSpPr>
        <p:grpSpPr>
          <a:xfrm>
            <a:off x="4242978" y="3233002"/>
            <a:ext cx="942975" cy="923925"/>
            <a:chOff x="4315130" y="4417277"/>
            <a:chExt cx="942975" cy="9239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34436B-B921-2408-9EF6-7431BCA8E0EC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CD47FCE-4808-DE41-BB2D-792FCC560B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7638E18-CEE6-DD81-62BD-CFF67DDEBEE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3CEC2DD-5A98-0F54-B381-886A705FC5B0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DB6E3A-3906-8AA5-43EE-58C4206EA6D5}"/>
              </a:ext>
            </a:extLst>
          </p:cNvPr>
          <p:cNvGrpSpPr/>
          <p:nvPr/>
        </p:nvGrpSpPr>
        <p:grpSpPr>
          <a:xfrm>
            <a:off x="4240801" y="1861185"/>
            <a:ext cx="942975" cy="923925"/>
            <a:chOff x="4315130" y="4417277"/>
            <a:chExt cx="942975" cy="92392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CBD4282-DD75-FA2C-DA26-18BF231A8763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743084F-984D-3579-BCB3-5A9BBB8700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A13E0A6-92BC-3B0F-CB28-07C40042AB2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7DFB238-918A-3CF7-8B3A-A9B47D710CF2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0F9A670-A74B-1F88-FAC5-95336E59F928}"/>
              </a:ext>
            </a:extLst>
          </p:cNvPr>
          <p:cNvGrpSpPr/>
          <p:nvPr/>
        </p:nvGrpSpPr>
        <p:grpSpPr>
          <a:xfrm>
            <a:off x="5608047" y="1868286"/>
            <a:ext cx="942975" cy="923925"/>
            <a:chOff x="4315130" y="4417277"/>
            <a:chExt cx="942975" cy="92392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E98989F-34C8-4053-0114-F710B52C2CD7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23A5F95-EBA5-4560-F668-935E5D142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F09EAF4-29A9-A345-B81D-0319C7050EF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6150E9D-A45C-8D5C-8FFD-DCD900B8824B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F9D69F-B46A-5081-7BA1-A95BDE9D51CD}"/>
              </a:ext>
            </a:extLst>
          </p:cNvPr>
          <p:cNvGrpSpPr/>
          <p:nvPr/>
        </p:nvGrpSpPr>
        <p:grpSpPr>
          <a:xfrm>
            <a:off x="6987267" y="1868286"/>
            <a:ext cx="942975" cy="923925"/>
            <a:chOff x="4315130" y="4417277"/>
            <a:chExt cx="942975" cy="92392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13BB41E-3905-9ACF-7FEF-E8AA63FD9764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925AF07-01A5-C9E4-70AD-773E0C397F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B73E38-5FC8-896E-992C-8356E454F9C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58F5942-3ECE-FE8C-6369-A85F0783B431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F622F6-DA69-4280-2637-B9D376236C0E}"/>
              </a:ext>
            </a:extLst>
          </p:cNvPr>
          <p:cNvGrpSpPr/>
          <p:nvPr/>
        </p:nvGrpSpPr>
        <p:grpSpPr>
          <a:xfrm>
            <a:off x="6991759" y="3240392"/>
            <a:ext cx="942975" cy="923925"/>
            <a:chOff x="4315130" y="4417277"/>
            <a:chExt cx="942975" cy="92392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195B119-8DD0-6891-D658-EF9F5CB0F3BE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B3AC687-EF99-11DA-8258-7AC828DC02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ED810AE-7AE7-CF98-650A-7F64654C591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1EE0BA91-C866-A006-B25E-786F355559D8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C7410A4-015E-F8FD-8A46-FBA58601CE4A}"/>
              </a:ext>
            </a:extLst>
          </p:cNvPr>
          <p:cNvGrpSpPr/>
          <p:nvPr/>
        </p:nvGrpSpPr>
        <p:grpSpPr>
          <a:xfrm>
            <a:off x="5608048" y="4596911"/>
            <a:ext cx="942975" cy="923925"/>
            <a:chOff x="4315130" y="4417277"/>
            <a:chExt cx="942975" cy="92392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E23AD35-1E7B-0E88-6116-4FC56E3A1F27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CE65E70-05B5-C7C5-6FCC-C7B9B6BE7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AEF4909-688E-9422-CA0F-D70030855D7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E555CB6-20F8-E111-ACCF-4FAA9AC0DC43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0B4EB35-A77C-45CE-12BC-3477E436B43C}"/>
              </a:ext>
            </a:extLst>
          </p:cNvPr>
          <p:cNvGrpSpPr/>
          <p:nvPr/>
        </p:nvGrpSpPr>
        <p:grpSpPr>
          <a:xfrm>
            <a:off x="6991759" y="4598786"/>
            <a:ext cx="942975" cy="923925"/>
            <a:chOff x="4315130" y="4417277"/>
            <a:chExt cx="942975" cy="923925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99AD910-5228-EAC5-3CA8-699F4200EC3B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17ED631-7445-69DF-2061-BEA2AB628F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CF9CCED-EE01-0793-1227-6B591FC0816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CD67C75-5AC4-6013-43EB-E942B1198CAB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24BB7C3-EDC8-D1AB-6FCC-11ACA79D5F31}"/>
              </a:ext>
            </a:extLst>
          </p:cNvPr>
          <p:cNvCxnSpPr/>
          <p:nvPr/>
        </p:nvCxnSpPr>
        <p:spPr>
          <a:xfrm>
            <a:off x="6533163" y="2755106"/>
            <a:ext cx="49291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6E8FB77-97D6-8905-E9E6-6433DB6A0F4F}"/>
              </a:ext>
            </a:extLst>
          </p:cNvPr>
          <p:cNvCxnSpPr>
            <a:cxnSpLocks/>
          </p:cNvCxnSpPr>
          <p:nvPr/>
        </p:nvCxnSpPr>
        <p:spPr>
          <a:xfrm rot="5400000">
            <a:off x="6783195" y="4363361"/>
            <a:ext cx="49291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94308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2A10D-01F7-C114-EE2D-0095BBE0C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FD4CAC0-D983-D02F-ACC9-2EF6A84946CD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F59237-25A5-11E4-0924-497E28DA2963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44DB63-5472-1C42-4715-BA9911EF55B0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CEFAC2-812F-C071-FD2A-F8E11A0C23E2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93D6B0-91D3-4F06-1A0E-6D3EFBB631E4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A173F5-8382-8206-C79E-F77A3C17CA08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EF285E-E691-079D-0BAE-EEBB7BC9697F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AC00491-07EF-B841-517D-972E61E2D673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115E2AE-EE3B-AF04-1BEB-A73FD24C00E5}"/>
              </a:ext>
            </a:extLst>
          </p:cNvPr>
          <p:cNvCxnSpPr/>
          <p:nvPr/>
        </p:nvCxnSpPr>
        <p:spPr>
          <a:xfrm>
            <a:off x="1603680" y="4118827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1963F79-178B-18F1-7594-1EDD52E99C7C}"/>
              </a:ext>
            </a:extLst>
          </p:cNvPr>
          <p:cNvCxnSpPr>
            <a:cxnSpLocks/>
          </p:cNvCxnSpPr>
          <p:nvPr/>
        </p:nvCxnSpPr>
        <p:spPr>
          <a:xfrm flipV="1">
            <a:off x="2527605" y="3659246"/>
            <a:ext cx="0" cy="49768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54AD70-6216-5CAC-9B44-FC7F23D028E5}"/>
              </a:ext>
            </a:extLst>
          </p:cNvPr>
          <p:cNvCxnSpPr>
            <a:cxnSpLocks/>
          </p:cNvCxnSpPr>
          <p:nvPr/>
        </p:nvCxnSpPr>
        <p:spPr>
          <a:xfrm rot="5400000">
            <a:off x="1160767" y="3694965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6FE0C07-05D8-9886-4DFC-00CBA97EBEE5}"/>
              </a:ext>
            </a:extLst>
          </p:cNvPr>
          <p:cNvCxnSpPr>
            <a:cxnSpLocks/>
          </p:cNvCxnSpPr>
          <p:nvPr/>
        </p:nvCxnSpPr>
        <p:spPr>
          <a:xfrm>
            <a:off x="1584630" y="3233002"/>
            <a:ext cx="94297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9CD726B-7D50-7043-54BF-A83B4864B857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6B5BD96-EAD5-EB0B-90AB-9E772F32C950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5AC509A-48AE-5CFC-AA71-4A823830B7EE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97073AB-8B04-6059-C228-0A3B392C2A55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66B5FC1-1BC9-B7BB-A70C-15602E7FB45E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6F0EF60-809B-4A58-6098-13756B981390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70A201E-B80A-06C2-0075-19B3882A55EA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2927B66-1DD1-EEC0-90C5-8C8E094FD941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58E32-C4A6-AAB5-A346-197504B3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Resetting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563E41-2A22-1F79-05DC-99BF309CC11D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26390-5DFA-141F-5E1C-623B1B324EB6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E225A-7665-5988-FDD5-B8D97108035C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7A48E0-14B8-4E9C-2752-5377821383EC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38E0B-6340-B479-08A4-2CE90775B55F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823B62-F2D8-9C39-CC42-23EF3BAB0C2A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5AAF22-C484-F1B7-FC15-C4A46E3C4839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67E020-37EC-EE18-F171-AC3E5C57AF9F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9F02C4-1C92-D896-A411-38DE7CE7DC35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84BC70-E83C-95B1-512D-18E1BEF82CE3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CB87FF-575A-D519-0730-62BCB0DE557E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7055DB-B922-AA7A-7D1D-0D79F10ED4DA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684938-34F1-C5B8-8C88-FFDDEECAC7D7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17742B-64AC-0C25-6DE9-368ACDFFC273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54B1EA-67D2-C8E3-EB49-A44AC64B958F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AEF66C-63D0-F291-8311-EDF8B7D5E979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E3E2C-D88B-F131-2173-49BCE7E2913B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C3BF1C-DD9C-07F8-7CC1-BCD81A707956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3E631A-CEB7-7A25-0C58-FF86A5E60A75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194B7DA-B5CD-7358-6673-CFF6B43224C2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9552C5D-ED1E-C257-2A3C-C9B6426F17AC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C770BC9-D43B-2E40-534E-5057F30C913E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8FD6AA3-71A1-3461-A548-A4C07942C870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A33AB95-515B-83D4-774F-56E775F2A82D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BE5E9CD-AA2C-C799-7F5E-164E58DBF04A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C48F7D8-3F09-9ED2-D9D5-1BC7C1F92BB0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079B52F-2068-E9CE-C783-C0E3FE843FC9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2C9922E-78BF-5C3E-8C81-FB15EDC89372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705A5C9-04A9-AF58-1B85-0C15FD563A69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8CC746F-959D-8256-B176-7F05E95A9DDB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AE01164-34D8-F18F-2831-572ED73FA6D4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5E90400-D406-9913-60D5-B731D3C68232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67D42C3-7B46-F9C6-C275-67AB45210F0A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BE55D2B-CE9E-1990-76C5-9E25687F44D3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FA0A58E-CCB1-47C1-F473-3EBE8BF2CBF1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FB941D3-E574-9036-4597-25C77A343D61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F376754-49AD-977B-5335-C9F94C3EB785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19C6BB6-4918-C536-9268-CA3B901D903D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5E8EFF0-ECC0-6E86-74CB-E3DD52F78766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550FD9F-3BDD-13D8-1EA2-7ADA12A122DB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F404030-8606-C270-8B90-6EBC41EE5853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6331EDD-AE1E-7BAF-C584-9C178241FD33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6AB2BCE-0441-4751-BD51-E0C600CA0136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0970431-391D-66F6-AB1A-AF4A4B535E9D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FACA61B-CBA6-9E9A-25A6-1989901E56DF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9A9C564-CF16-DAC0-4B8E-6B7D9AD068D7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3BFA56A-B151-C742-AE04-396BC19C4AC2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C1374ED-DE58-A10C-5FA8-285F361DAF64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4B5BB4C-F389-8E9B-1CC7-367FCB550495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A9A5ADD-2A97-63BA-07CE-29C898D927D1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E9CD8B6-BDBC-9EDC-B64F-367E0B8CC83D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FF66FF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46D860B-A1DA-031C-37CD-227AEA6E7C2F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D90C1D2-115B-BAC8-91EF-96F169253730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CC21820-DF24-872B-5FF7-F8DD0F2239CC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CA65FFD-4E18-236B-5C67-A9FA54937491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113EBB1-8072-E320-5701-7527219410B0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50CCF1-EEFB-F9B3-6469-6CFE10D4FE0A}"/>
              </a:ext>
            </a:extLst>
          </p:cNvPr>
          <p:cNvGrpSpPr/>
          <p:nvPr/>
        </p:nvGrpSpPr>
        <p:grpSpPr>
          <a:xfrm>
            <a:off x="4240802" y="4591108"/>
            <a:ext cx="942975" cy="923925"/>
            <a:chOff x="4315130" y="4417277"/>
            <a:chExt cx="942975" cy="923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E13A23C-1966-4105-B6D5-75B05F21B07E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6EF6A7E-97B7-2CF1-9355-3FF2E10372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0D55771-09E9-E49B-18F6-D0B1F0ADCCD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9AF86A1-967A-F3C1-F719-BA80F2AFAD22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CB9AB4-CE7C-D34B-D2FB-2A5161E08234}"/>
              </a:ext>
            </a:extLst>
          </p:cNvPr>
          <p:cNvGrpSpPr/>
          <p:nvPr/>
        </p:nvGrpSpPr>
        <p:grpSpPr>
          <a:xfrm>
            <a:off x="4242978" y="3233002"/>
            <a:ext cx="942975" cy="923925"/>
            <a:chOff x="4315130" y="4417277"/>
            <a:chExt cx="942975" cy="9239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328BED-F94A-55D3-E25C-B0868680B73C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D06F9BF-3CEE-1B8D-D64B-AB440BC016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944F33F-DC58-E7BF-8248-BD57208C6CF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CDB3295-E3E7-F4BC-C661-7B16BD78CD60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606BBF5-5184-9F15-E6F1-59128AC92AB5}"/>
              </a:ext>
            </a:extLst>
          </p:cNvPr>
          <p:cNvGrpSpPr/>
          <p:nvPr/>
        </p:nvGrpSpPr>
        <p:grpSpPr>
          <a:xfrm>
            <a:off x="4240801" y="1861185"/>
            <a:ext cx="942975" cy="923925"/>
            <a:chOff x="4315130" y="4417277"/>
            <a:chExt cx="942975" cy="92392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61B12F9-720E-1F78-C500-FCAC793ED396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343B3BB-3B6C-1B24-D97D-EEC164A4F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8A970F6-3C34-3374-1725-C4E69D86160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6DE5619-2297-E417-82EC-E5CBFBC1579C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416719-1990-6C57-8590-DBE5C2FAA8D2}"/>
              </a:ext>
            </a:extLst>
          </p:cNvPr>
          <p:cNvGrpSpPr/>
          <p:nvPr/>
        </p:nvGrpSpPr>
        <p:grpSpPr>
          <a:xfrm>
            <a:off x="5608047" y="1868286"/>
            <a:ext cx="942975" cy="923925"/>
            <a:chOff x="4315130" y="4417277"/>
            <a:chExt cx="942975" cy="92392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73EF899-AE74-6539-3E3A-9A2793F60267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CB0D788-2C1D-AED9-EA78-C1B0817079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B9F6E79-76A3-B93D-A7C5-DA3B5D51788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F416A97-0020-14B4-616E-15971212B064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9ED25B3-5F0C-47EB-DB24-C36752E52C06}"/>
              </a:ext>
            </a:extLst>
          </p:cNvPr>
          <p:cNvGrpSpPr/>
          <p:nvPr/>
        </p:nvGrpSpPr>
        <p:grpSpPr>
          <a:xfrm>
            <a:off x="6987267" y="1868286"/>
            <a:ext cx="942975" cy="923925"/>
            <a:chOff x="4315130" y="4417277"/>
            <a:chExt cx="942975" cy="92392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EDED799-20F9-6D30-523A-D03C407217B6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BDC452E-B147-04EC-FB64-27DD0F8B35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2030B93-B46B-04FD-0069-863D81749D1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F650C94-796E-448A-C718-ECAA88B16E8E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2FD27D1-F676-3ED7-6732-8AE3A8078F77}"/>
              </a:ext>
            </a:extLst>
          </p:cNvPr>
          <p:cNvGrpSpPr/>
          <p:nvPr/>
        </p:nvGrpSpPr>
        <p:grpSpPr>
          <a:xfrm>
            <a:off x="6991759" y="3240392"/>
            <a:ext cx="942975" cy="923925"/>
            <a:chOff x="4315130" y="4417277"/>
            <a:chExt cx="942975" cy="92392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328934-8103-9741-8AD6-0F0D85693186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C861918-D89C-C0EC-32EB-B9A778AFEF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E679F8-AEDE-109C-941A-0293BD5B061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D71C58A-21DE-E1C4-230B-CBF8B23B7C00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26C45AE-A231-9878-31B9-CF46E26DFD0E}"/>
              </a:ext>
            </a:extLst>
          </p:cNvPr>
          <p:cNvGrpSpPr/>
          <p:nvPr/>
        </p:nvGrpSpPr>
        <p:grpSpPr>
          <a:xfrm>
            <a:off x="5608048" y="4596911"/>
            <a:ext cx="942975" cy="923925"/>
            <a:chOff x="4315130" y="4417277"/>
            <a:chExt cx="942975" cy="92392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207466D-1C63-3814-FEE8-B1F1D754346F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D512B4C-91AF-34F4-331A-3CBBA97DA3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19D89EE-00E7-0B7C-E068-9AAC5C90373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87663F1-8C0E-4CDA-2D62-9FA9744F5495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288DEF4-BF2C-25B6-038E-4DB1A44EBD42}"/>
              </a:ext>
            </a:extLst>
          </p:cNvPr>
          <p:cNvGrpSpPr/>
          <p:nvPr/>
        </p:nvGrpSpPr>
        <p:grpSpPr>
          <a:xfrm>
            <a:off x="6991759" y="4598786"/>
            <a:ext cx="942975" cy="923925"/>
            <a:chOff x="4315130" y="4417277"/>
            <a:chExt cx="942975" cy="923925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1936413-04BE-63E5-C468-31B9C2666580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897237C-3BD1-2F95-7B64-CA3CC70EA4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F2B1123-DEA9-A9E3-3707-EC7690E3042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6551416-12C8-C87E-0D2E-541126E956EB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9F25D8A-F7EB-5B02-D2E4-9B53EF1114C9}"/>
              </a:ext>
            </a:extLst>
          </p:cNvPr>
          <p:cNvCxnSpPr/>
          <p:nvPr/>
        </p:nvCxnSpPr>
        <p:spPr>
          <a:xfrm>
            <a:off x="6533163" y="2755106"/>
            <a:ext cx="49291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8BAEDB8-1C7D-A6B7-6486-56FA391BD810}"/>
              </a:ext>
            </a:extLst>
          </p:cNvPr>
          <p:cNvCxnSpPr>
            <a:cxnSpLocks/>
          </p:cNvCxnSpPr>
          <p:nvPr/>
        </p:nvCxnSpPr>
        <p:spPr>
          <a:xfrm rot="5400000">
            <a:off x="6783195" y="4363361"/>
            <a:ext cx="49291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73699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FFB09-5A37-2F0C-7431-4F895F24D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AC2145B-34FF-E16B-BFB7-0656F2894620}"/>
              </a:ext>
            </a:extLst>
          </p:cNvPr>
          <p:cNvSpPr/>
          <p:nvPr/>
        </p:nvSpPr>
        <p:spPr>
          <a:xfrm>
            <a:off x="1386578" y="388845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6D0677-6689-21CD-6127-FE20FE86857C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08F7E5-E0AE-73A4-9C0C-E8DD422AB3D3}"/>
              </a:ext>
            </a:extLst>
          </p:cNvPr>
          <p:cNvSpPr/>
          <p:nvPr/>
        </p:nvSpPr>
        <p:spPr>
          <a:xfrm>
            <a:off x="2296624" y="388845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4EDC5E-C74B-A2CA-C82D-F7B90B64CA3B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F5FF13-339D-9153-95C2-4022F170C4F3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B08822-4C35-96CA-C881-174053751887}"/>
              </a:ext>
            </a:extLst>
          </p:cNvPr>
          <p:cNvSpPr/>
          <p:nvPr/>
        </p:nvSpPr>
        <p:spPr>
          <a:xfrm>
            <a:off x="1386578" y="297162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C764F9-0BBB-0E67-915A-5A81AD39F473}"/>
              </a:ext>
            </a:extLst>
          </p:cNvPr>
          <p:cNvSpPr/>
          <p:nvPr/>
        </p:nvSpPr>
        <p:spPr>
          <a:xfrm>
            <a:off x="2296624" y="2971628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5EE016-A8CE-0BEF-843F-29B7AFC1E29E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522AA18-FD3A-2F83-4031-09A7C26DA7B5}"/>
              </a:ext>
            </a:extLst>
          </p:cNvPr>
          <p:cNvCxnSpPr/>
          <p:nvPr/>
        </p:nvCxnSpPr>
        <p:spPr>
          <a:xfrm>
            <a:off x="1603680" y="4118827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F477F4-55C3-A4F6-C05D-DE73B61FC22A}"/>
              </a:ext>
            </a:extLst>
          </p:cNvPr>
          <p:cNvCxnSpPr>
            <a:cxnSpLocks/>
          </p:cNvCxnSpPr>
          <p:nvPr/>
        </p:nvCxnSpPr>
        <p:spPr>
          <a:xfrm flipV="1">
            <a:off x="2527605" y="3659246"/>
            <a:ext cx="0" cy="49768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54B67BE-ACF7-2B83-A042-CDDBDD844F01}"/>
              </a:ext>
            </a:extLst>
          </p:cNvPr>
          <p:cNvCxnSpPr>
            <a:cxnSpLocks/>
          </p:cNvCxnSpPr>
          <p:nvPr/>
        </p:nvCxnSpPr>
        <p:spPr>
          <a:xfrm rot="5400000">
            <a:off x="1160767" y="3694965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68159B5-D758-4586-4EBC-6D0A9ACD874C}"/>
              </a:ext>
            </a:extLst>
          </p:cNvPr>
          <p:cNvCxnSpPr>
            <a:cxnSpLocks/>
          </p:cNvCxnSpPr>
          <p:nvPr/>
        </p:nvCxnSpPr>
        <p:spPr>
          <a:xfrm>
            <a:off x="1584630" y="3233002"/>
            <a:ext cx="94297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5E45F1B-98C6-0D63-D369-ECB3981C800B}"/>
              </a:ext>
            </a:extLst>
          </p:cNvPr>
          <p:cNvSpPr/>
          <p:nvPr/>
        </p:nvSpPr>
        <p:spPr>
          <a:xfrm>
            <a:off x="6779623" y="2505943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76E4896-97A0-42B7-D37C-5EDC4C5A11BE}"/>
              </a:ext>
            </a:extLst>
          </p:cNvPr>
          <p:cNvSpPr/>
          <p:nvPr/>
        </p:nvSpPr>
        <p:spPr>
          <a:xfrm>
            <a:off x="7236823" y="2505943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D8D3ADF3-317B-76DA-2A4A-381A2A437787}"/>
              </a:ext>
            </a:extLst>
          </p:cNvPr>
          <p:cNvSpPr/>
          <p:nvPr/>
        </p:nvSpPr>
        <p:spPr>
          <a:xfrm>
            <a:off x="7689669" y="2505943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FD73D4B-F37F-16D9-2756-915C28D7C2FB}"/>
              </a:ext>
            </a:extLst>
          </p:cNvPr>
          <p:cNvSpPr/>
          <p:nvPr/>
        </p:nvSpPr>
        <p:spPr>
          <a:xfrm>
            <a:off x="7689669" y="2047531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28DBF24-0E02-8D69-3BA1-EBB3364A1DD4}"/>
              </a:ext>
            </a:extLst>
          </p:cNvPr>
          <p:cNvSpPr/>
          <p:nvPr/>
        </p:nvSpPr>
        <p:spPr>
          <a:xfrm>
            <a:off x="6779623" y="2047531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1E5FD47-026A-39BD-9738-F158E0B045A4}"/>
              </a:ext>
            </a:extLst>
          </p:cNvPr>
          <p:cNvSpPr/>
          <p:nvPr/>
        </p:nvSpPr>
        <p:spPr>
          <a:xfrm>
            <a:off x="6779623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1F0B4AB-1A53-8576-2AC7-B285257C6DB0}"/>
              </a:ext>
            </a:extLst>
          </p:cNvPr>
          <p:cNvSpPr/>
          <p:nvPr/>
        </p:nvSpPr>
        <p:spPr>
          <a:xfrm>
            <a:off x="7689669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4D1D1EE-4D2E-F4CB-708E-15FA66DE38D6}"/>
              </a:ext>
            </a:extLst>
          </p:cNvPr>
          <p:cNvSpPr/>
          <p:nvPr/>
        </p:nvSpPr>
        <p:spPr>
          <a:xfrm>
            <a:off x="7236823" y="1589119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28F00-7F38-6585-3B52-5C4532F5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Resetting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3C67C1-4375-2D45-AED5-EE2F2418CFCD}"/>
              </a:ext>
            </a:extLst>
          </p:cNvPr>
          <p:cNvSpPr/>
          <p:nvPr/>
        </p:nvSpPr>
        <p:spPr>
          <a:xfrm>
            <a:off x="4045131" y="526187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086CA-4014-879E-6BEF-97FA5F7482E2}"/>
              </a:ext>
            </a:extLst>
          </p:cNvPr>
          <p:cNvSpPr/>
          <p:nvPr/>
        </p:nvSpPr>
        <p:spPr>
          <a:xfrm>
            <a:off x="4502331" y="526187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A64CE-B47A-64ED-043A-15F886204C57}"/>
              </a:ext>
            </a:extLst>
          </p:cNvPr>
          <p:cNvSpPr/>
          <p:nvPr/>
        </p:nvSpPr>
        <p:spPr>
          <a:xfrm>
            <a:off x="4955177" y="526187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DA4341-328B-F172-1B9C-31D92BCCDDD3}"/>
              </a:ext>
            </a:extLst>
          </p:cNvPr>
          <p:cNvSpPr/>
          <p:nvPr/>
        </p:nvSpPr>
        <p:spPr>
          <a:xfrm>
            <a:off x="4955177" y="480345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9354A-5083-2511-993F-5BD101EC34DC}"/>
              </a:ext>
            </a:extLst>
          </p:cNvPr>
          <p:cNvSpPr/>
          <p:nvPr/>
        </p:nvSpPr>
        <p:spPr>
          <a:xfrm>
            <a:off x="4045131" y="480345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3EACC4-A963-D0B8-C3C3-7E217CB86A53}"/>
              </a:ext>
            </a:extLst>
          </p:cNvPr>
          <p:cNvSpPr/>
          <p:nvPr/>
        </p:nvSpPr>
        <p:spPr>
          <a:xfrm>
            <a:off x="4045131" y="4345046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CE436-39C4-8FB3-7C73-1C20CBF6C129}"/>
              </a:ext>
            </a:extLst>
          </p:cNvPr>
          <p:cNvSpPr/>
          <p:nvPr/>
        </p:nvSpPr>
        <p:spPr>
          <a:xfrm>
            <a:off x="4955177" y="4345046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353171-4F61-44D3-F369-DE1335D6B297}"/>
              </a:ext>
            </a:extLst>
          </p:cNvPr>
          <p:cNvSpPr/>
          <p:nvPr/>
        </p:nvSpPr>
        <p:spPr>
          <a:xfrm>
            <a:off x="4502331" y="4345046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8B9111-91B9-F78E-C714-58EC6AA2984C}"/>
              </a:ext>
            </a:extLst>
          </p:cNvPr>
          <p:cNvSpPr/>
          <p:nvPr/>
        </p:nvSpPr>
        <p:spPr>
          <a:xfrm>
            <a:off x="5412377" y="526187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8E461F-546B-FD67-45F8-D95BEA1469F3}"/>
              </a:ext>
            </a:extLst>
          </p:cNvPr>
          <p:cNvSpPr/>
          <p:nvPr/>
        </p:nvSpPr>
        <p:spPr>
          <a:xfrm>
            <a:off x="5869577" y="526187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C2806C-8A48-B1A3-CCB0-521CF439C36A}"/>
              </a:ext>
            </a:extLst>
          </p:cNvPr>
          <p:cNvSpPr/>
          <p:nvPr/>
        </p:nvSpPr>
        <p:spPr>
          <a:xfrm>
            <a:off x="6322423" y="526187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784FCB-6EE8-89E4-1218-FE49AADD2009}"/>
              </a:ext>
            </a:extLst>
          </p:cNvPr>
          <p:cNvSpPr/>
          <p:nvPr/>
        </p:nvSpPr>
        <p:spPr>
          <a:xfrm>
            <a:off x="6322423" y="4803458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653FA7-A68A-BE99-2F78-85BD1C81C6E8}"/>
              </a:ext>
            </a:extLst>
          </p:cNvPr>
          <p:cNvSpPr/>
          <p:nvPr/>
        </p:nvSpPr>
        <p:spPr>
          <a:xfrm>
            <a:off x="5412377" y="4803458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0BB0E2-90AA-01F9-E493-314D27470EFE}"/>
              </a:ext>
            </a:extLst>
          </p:cNvPr>
          <p:cNvSpPr/>
          <p:nvPr/>
        </p:nvSpPr>
        <p:spPr>
          <a:xfrm>
            <a:off x="5412377" y="4345046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E9107B-9CE7-26C6-88D0-D66EDBBEA6BC}"/>
              </a:ext>
            </a:extLst>
          </p:cNvPr>
          <p:cNvSpPr/>
          <p:nvPr/>
        </p:nvSpPr>
        <p:spPr>
          <a:xfrm>
            <a:off x="6322423" y="4345046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88B35A-7C92-F339-3274-29AC8A20BCF8}"/>
              </a:ext>
            </a:extLst>
          </p:cNvPr>
          <p:cNvSpPr/>
          <p:nvPr/>
        </p:nvSpPr>
        <p:spPr>
          <a:xfrm>
            <a:off x="5869577" y="4345046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F57600-9D33-D088-0174-5F55B3288822}"/>
              </a:ext>
            </a:extLst>
          </p:cNvPr>
          <p:cNvSpPr/>
          <p:nvPr/>
        </p:nvSpPr>
        <p:spPr>
          <a:xfrm>
            <a:off x="4045131" y="3888452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53D80C-C250-FCFC-4F7D-50E6F23DC3A4}"/>
              </a:ext>
            </a:extLst>
          </p:cNvPr>
          <p:cNvSpPr/>
          <p:nvPr/>
        </p:nvSpPr>
        <p:spPr>
          <a:xfrm>
            <a:off x="4502331" y="3888452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4740FB-D040-B76D-14D0-65DED1987DDC}"/>
              </a:ext>
            </a:extLst>
          </p:cNvPr>
          <p:cNvSpPr/>
          <p:nvPr/>
        </p:nvSpPr>
        <p:spPr>
          <a:xfrm>
            <a:off x="4955177" y="3888452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F57C683-BED2-81D7-C318-262E4F1A54EB}"/>
              </a:ext>
            </a:extLst>
          </p:cNvPr>
          <p:cNvSpPr/>
          <p:nvPr/>
        </p:nvSpPr>
        <p:spPr>
          <a:xfrm>
            <a:off x="4955177" y="343004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359CD54-EC84-F7E1-7C80-7D48FD4084BA}"/>
              </a:ext>
            </a:extLst>
          </p:cNvPr>
          <p:cNvSpPr/>
          <p:nvPr/>
        </p:nvSpPr>
        <p:spPr>
          <a:xfrm>
            <a:off x="4045131" y="343004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31A644C-DAE1-357F-EDA9-E8D550347224}"/>
              </a:ext>
            </a:extLst>
          </p:cNvPr>
          <p:cNvSpPr/>
          <p:nvPr/>
        </p:nvSpPr>
        <p:spPr>
          <a:xfrm>
            <a:off x="4045131" y="2971628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4465501-4A4A-EE9C-07E9-EAA6E4DC19D0}"/>
              </a:ext>
            </a:extLst>
          </p:cNvPr>
          <p:cNvSpPr/>
          <p:nvPr/>
        </p:nvSpPr>
        <p:spPr>
          <a:xfrm>
            <a:off x="4955177" y="2971628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81E88C2-B222-1F01-62C1-2B17366BC5AC}"/>
              </a:ext>
            </a:extLst>
          </p:cNvPr>
          <p:cNvSpPr/>
          <p:nvPr/>
        </p:nvSpPr>
        <p:spPr>
          <a:xfrm>
            <a:off x="4502331" y="2971628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7BE2E57-DA9E-4C58-EAB4-85B862B8ABE3}"/>
              </a:ext>
            </a:extLst>
          </p:cNvPr>
          <p:cNvSpPr/>
          <p:nvPr/>
        </p:nvSpPr>
        <p:spPr>
          <a:xfrm>
            <a:off x="6779623" y="526187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8CC7AE7-634A-FDBB-EA40-F58FA8DEEA55}"/>
              </a:ext>
            </a:extLst>
          </p:cNvPr>
          <p:cNvSpPr/>
          <p:nvPr/>
        </p:nvSpPr>
        <p:spPr>
          <a:xfrm>
            <a:off x="7236823" y="526187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234E68B-1F19-A11C-8801-631E529D678F}"/>
              </a:ext>
            </a:extLst>
          </p:cNvPr>
          <p:cNvSpPr/>
          <p:nvPr/>
        </p:nvSpPr>
        <p:spPr>
          <a:xfrm>
            <a:off x="7689669" y="526187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0A7C55B-0550-EBB2-6C55-36B8CE6073B1}"/>
              </a:ext>
            </a:extLst>
          </p:cNvPr>
          <p:cNvSpPr/>
          <p:nvPr/>
        </p:nvSpPr>
        <p:spPr>
          <a:xfrm>
            <a:off x="7689669" y="4803458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D2512F2-02A9-BB72-C4EC-90ADD346C421}"/>
              </a:ext>
            </a:extLst>
          </p:cNvPr>
          <p:cNvSpPr/>
          <p:nvPr/>
        </p:nvSpPr>
        <p:spPr>
          <a:xfrm>
            <a:off x="6779623" y="4803458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899DB49-B155-BA9D-EF31-55494B4AC4D8}"/>
              </a:ext>
            </a:extLst>
          </p:cNvPr>
          <p:cNvSpPr/>
          <p:nvPr/>
        </p:nvSpPr>
        <p:spPr>
          <a:xfrm>
            <a:off x="6779623" y="4345046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AD53774-5FF5-3AF5-CFC7-49F1D36E02CF}"/>
              </a:ext>
            </a:extLst>
          </p:cNvPr>
          <p:cNvSpPr/>
          <p:nvPr/>
        </p:nvSpPr>
        <p:spPr>
          <a:xfrm>
            <a:off x="7689669" y="4345046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64D21AA-D371-C5BF-BF00-1D5B2F6E5D47}"/>
              </a:ext>
            </a:extLst>
          </p:cNvPr>
          <p:cNvSpPr/>
          <p:nvPr/>
        </p:nvSpPr>
        <p:spPr>
          <a:xfrm>
            <a:off x="7236823" y="4345046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EAE4B3C-8EFC-BEF6-2D95-6C9DD040EE46}"/>
              </a:ext>
            </a:extLst>
          </p:cNvPr>
          <p:cNvSpPr/>
          <p:nvPr/>
        </p:nvSpPr>
        <p:spPr>
          <a:xfrm>
            <a:off x="6779623" y="388663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F93EC92-FC8B-A1A0-04BD-6B9B3050DD8E}"/>
              </a:ext>
            </a:extLst>
          </p:cNvPr>
          <p:cNvSpPr/>
          <p:nvPr/>
        </p:nvSpPr>
        <p:spPr>
          <a:xfrm>
            <a:off x="7236823" y="388663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55BB2DA-C72E-5066-33FB-F91521DA3289}"/>
              </a:ext>
            </a:extLst>
          </p:cNvPr>
          <p:cNvSpPr/>
          <p:nvPr/>
        </p:nvSpPr>
        <p:spPr>
          <a:xfrm>
            <a:off x="7689669" y="388663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FAFD23C-8EA5-D3BB-4E88-9B7F16DCE6B2}"/>
              </a:ext>
            </a:extLst>
          </p:cNvPr>
          <p:cNvSpPr/>
          <p:nvPr/>
        </p:nvSpPr>
        <p:spPr>
          <a:xfrm>
            <a:off x="7689669" y="3428222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8295AA8-99AF-5049-CBB1-04ED508041B5}"/>
              </a:ext>
            </a:extLst>
          </p:cNvPr>
          <p:cNvSpPr/>
          <p:nvPr/>
        </p:nvSpPr>
        <p:spPr>
          <a:xfrm>
            <a:off x="6779623" y="3428222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5FFBBCE-56B6-E678-EB07-EAABE79F623E}"/>
              </a:ext>
            </a:extLst>
          </p:cNvPr>
          <p:cNvSpPr/>
          <p:nvPr/>
        </p:nvSpPr>
        <p:spPr>
          <a:xfrm>
            <a:off x="6779623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825B5A8-FA4A-099D-DFDE-74A1E032765F}"/>
              </a:ext>
            </a:extLst>
          </p:cNvPr>
          <p:cNvSpPr/>
          <p:nvPr/>
        </p:nvSpPr>
        <p:spPr>
          <a:xfrm>
            <a:off x="7689669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BEC4997-B9FE-E37A-0915-B2432DB4657F}"/>
              </a:ext>
            </a:extLst>
          </p:cNvPr>
          <p:cNvSpPr/>
          <p:nvPr/>
        </p:nvSpPr>
        <p:spPr>
          <a:xfrm>
            <a:off x="7236823" y="296981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F5F5757-8CAC-F03A-F785-380AE452CB1D}"/>
              </a:ext>
            </a:extLst>
          </p:cNvPr>
          <p:cNvSpPr/>
          <p:nvPr/>
        </p:nvSpPr>
        <p:spPr>
          <a:xfrm>
            <a:off x="4045131" y="2511398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61B7A26-4535-EBF1-B345-2B2EA2E12A29}"/>
              </a:ext>
            </a:extLst>
          </p:cNvPr>
          <p:cNvSpPr/>
          <p:nvPr/>
        </p:nvSpPr>
        <p:spPr>
          <a:xfrm>
            <a:off x="4502331" y="2511398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97C709C-21A9-0515-82F1-1355D1F4E9AF}"/>
              </a:ext>
            </a:extLst>
          </p:cNvPr>
          <p:cNvSpPr/>
          <p:nvPr/>
        </p:nvSpPr>
        <p:spPr>
          <a:xfrm>
            <a:off x="4955177" y="2511398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B189D4F-9A7F-A10F-CB1E-66586CA436F8}"/>
              </a:ext>
            </a:extLst>
          </p:cNvPr>
          <p:cNvSpPr/>
          <p:nvPr/>
        </p:nvSpPr>
        <p:spPr>
          <a:xfrm>
            <a:off x="4955177" y="2052986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D39082F-27A7-AE15-C59B-81BC3276BC33}"/>
              </a:ext>
            </a:extLst>
          </p:cNvPr>
          <p:cNvSpPr/>
          <p:nvPr/>
        </p:nvSpPr>
        <p:spPr>
          <a:xfrm>
            <a:off x="4045131" y="2052986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DEBB5B3-4F04-7A8D-B93E-443B531A1995}"/>
              </a:ext>
            </a:extLst>
          </p:cNvPr>
          <p:cNvSpPr/>
          <p:nvPr/>
        </p:nvSpPr>
        <p:spPr>
          <a:xfrm>
            <a:off x="4045131" y="159457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1B44775-6090-7705-E0CE-57DDA4BEF581}"/>
              </a:ext>
            </a:extLst>
          </p:cNvPr>
          <p:cNvSpPr/>
          <p:nvPr/>
        </p:nvSpPr>
        <p:spPr>
          <a:xfrm>
            <a:off x="4955177" y="159457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5F39358-0284-CCB1-76C7-17670C50E91D}"/>
              </a:ext>
            </a:extLst>
          </p:cNvPr>
          <p:cNvSpPr/>
          <p:nvPr/>
        </p:nvSpPr>
        <p:spPr>
          <a:xfrm>
            <a:off x="4502331" y="1594574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0BE99A8-321E-2DCA-5802-9D83C13DBE93}"/>
              </a:ext>
            </a:extLst>
          </p:cNvPr>
          <p:cNvSpPr/>
          <p:nvPr/>
        </p:nvSpPr>
        <p:spPr>
          <a:xfrm>
            <a:off x="5412377" y="250958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423880D-20E5-E0AE-C66C-AC70F7D77A95}"/>
              </a:ext>
            </a:extLst>
          </p:cNvPr>
          <p:cNvSpPr/>
          <p:nvPr/>
        </p:nvSpPr>
        <p:spPr>
          <a:xfrm>
            <a:off x="5869577" y="250958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9CD42AB-9471-6199-A8D6-D489B0FB6D67}"/>
              </a:ext>
            </a:extLst>
          </p:cNvPr>
          <p:cNvSpPr/>
          <p:nvPr/>
        </p:nvSpPr>
        <p:spPr>
          <a:xfrm>
            <a:off x="6322423" y="2509580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F73E502-C636-CB79-CBBF-F2853F359FC4}"/>
              </a:ext>
            </a:extLst>
          </p:cNvPr>
          <p:cNvSpPr/>
          <p:nvPr/>
        </p:nvSpPr>
        <p:spPr>
          <a:xfrm>
            <a:off x="6322423" y="2051168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06C02A7-B18B-4C27-C82C-BF11715D1404}"/>
              </a:ext>
            </a:extLst>
          </p:cNvPr>
          <p:cNvSpPr/>
          <p:nvPr/>
        </p:nvSpPr>
        <p:spPr>
          <a:xfrm>
            <a:off x="5412377" y="2051168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F68B58C-2F7D-5174-9CCB-DE02A5A9C827}"/>
              </a:ext>
            </a:extLst>
          </p:cNvPr>
          <p:cNvSpPr/>
          <p:nvPr/>
        </p:nvSpPr>
        <p:spPr>
          <a:xfrm>
            <a:off x="5412377" y="1592756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0556B06-0CAC-4F83-2B25-0B8BA1289F13}"/>
              </a:ext>
            </a:extLst>
          </p:cNvPr>
          <p:cNvSpPr/>
          <p:nvPr/>
        </p:nvSpPr>
        <p:spPr>
          <a:xfrm>
            <a:off x="6322423" y="1592756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54BF3A7-0F0E-094D-260C-41D4D857DD92}"/>
              </a:ext>
            </a:extLst>
          </p:cNvPr>
          <p:cNvSpPr/>
          <p:nvPr/>
        </p:nvSpPr>
        <p:spPr>
          <a:xfrm>
            <a:off x="5869577" y="1592756"/>
            <a:ext cx="457200" cy="458412"/>
          </a:xfrm>
          <a:prstGeom prst="rect">
            <a:avLst/>
          </a:prstGeom>
          <a:solidFill>
            <a:srgbClr val="00206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E7E6A3-1561-C2D4-FAFD-94AAF716034A}"/>
              </a:ext>
            </a:extLst>
          </p:cNvPr>
          <p:cNvGrpSpPr/>
          <p:nvPr/>
        </p:nvGrpSpPr>
        <p:grpSpPr>
          <a:xfrm>
            <a:off x="4240802" y="4595870"/>
            <a:ext cx="942975" cy="923925"/>
            <a:chOff x="4315130" y="4417277"/>
            <a:chExt cx="942975" cy="923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F723809-D4A9-9437-A137-C7FFCDB43474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4C903C5-7D7A-2F02-A1E2-FD8E465DA8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EF2D47-B944-7F56-C761-69E91E44775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3202A20-008B-F957-4C50-EDEC4B91749C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4FB65E-6C52-2C84-5C80-4F0C60620B0E}"/>
              </a:ext>
            </a:extLst>
          </p:cNvPr>
          <p:cNvGrpSpPr/>
          <p:nvPr/>
        </p:nvGrpSpPr>
        <p:grpSpPr>
          <a:xfrm>
            <a:off x="4241210" y="3233002"/>
            <a:ext cx="942975" cy="923925"/>
            <a:chOff x="4315130" y="4417277"/>
            <a:chExt cx="942975" cy="9239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6E0342D-B6C8-63FE-966B-0DE61AAD2518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025E22B-89B0-CFEE-93AE-D52C3505A5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B0B40C6-4936-D243-C772-84B0C7C5CD7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38FD8D9-91D6-8E71-7C97-F122D71485D2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595D6D-766A-D05F-F795-E8FB32990F2B}"/>
              </a:ext>
            </a:extLst>
          </p:cNvPr>
          <p:cNvGrpSpPr/>
          <p:nvPr/>
        </p:nvGrpSpPr>
        <p:grpSpPr>
          <a:xfrm>
            <a:off x="4240801" y="1868286"/>
            <a:ext cx="942975" cy="923925"/>
            <a:chOff x="4315130" y="4417277"/>
            <a:chExt cx="942975" cy="92392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1ACDE4-1260-6573-DFA5-770F746B0229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6867E5D-7F84-C11B-31C6-F252BDD946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BE6A49-9B42-91D5-3D2C-EB6805DA97F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D0B8F45-20B8-D0E3-D145-5EA9CDC5520D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A86C8D-5325-DE74-0ADF-EBB4255636A9}"/>
              </a:ext>
            </a:extLst>
          </p:cNvPr>
          <p:cNvGrpSpPr/>
          <p:nvPr/>
        </p:nvGrpSpPr>
        <p:grpSpPr>
          <a:xfrm>
            <a:off x="5608047" y="1868286"/>
            <a:ext cx="942975" cy="923925"/>
            <a:chOff x="4315130" y="4417277"/>
            <a:chExt cx="942975" cy="92392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CF5413C-D9CB-9EFD-8167-8A920D8A2D5F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4A6A227-8150-6C67-9F2B-C389B7B643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F236A5F-3292-0AA2-E1CB-C369B18244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A9ACF8A-B892-5CD3-9868-366573F0AFD8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A6B481E-26C9-4776-E1A0-9D116E2D7790}"/>
              </a:ext>
            </a:extLst>
          </p:cNvPr>
          <p:cNvGrpSpPr/>
          <p:nvPr/>
        </p:nvGrpSpPr>
        <p:grpSpPr>
          <a:xfrm>
            <a:off x="6987267" y="1868286"/>
            <a:ext cx="942975" cy="923925"/>
            <a:chOff x="4315130" y="4417277"/>
            <a:chExt cx="942975" cy="92392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152EC0F-4086-A795-FAFA-7D1DF5A27283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F0D098C-EB7B-00BB-94EE-9FCFD02774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613D902-B2A2-9922-9681-795B3E69520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E6C801E-5164-F67F-7608-731625CC5F91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63854F1-B632-52AD-CC5F-824076FD1971}"/>
              </a:ext>
            </a:extLst>
          </p:cNvPr>
          <p:cNvGrpSpPr/>
          <p:nvPr/>
        </p:nvGrpSpPr>
        <p:grpSpPr>
          <a:xfrm>
            <a:off x="6991759" y="3240392"/>
            <a:ext cx="942975" cy="923925"/>
            <a:chOff x="4315130" y="4417277"/>
            <a:chExt cx="942975" cy="92392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040552-F1D3-065E-11B6-5E845B27FCB7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E3789D3-091B-D587-23AB-D0410774E6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7478B14-E252-C653-DF38-0399D212F08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EA8D914-E864-6351-B046-565A7507C501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9CE1E40-BF29-6E1F-945E-E200BA36885C}"/>
              </a:ext>
            </a:extLst>
          </p:cNvPr>
          <p:cNvGrpSpPr/>
          <p:nvPr/>
        </p:nvGrpSpPr>
        <p:grpSpPr>
          <a:xfrm>
            <a:off x="5608048" y="4596911"/>
            <a:ext cx="942975" cy="923925"/>
            <a:chOff x="4315130" y="4417277"/>
            <a:chExt cx="942975" cy="92392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CE7BADD-2FED-CC7E-91FE-00D29736AD84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65B15E3-24F8-FCDF-1151-A732C7A85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1BB10FF-E261-632B-BF8A-A856E0789A0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0F01A5A-734B-B435-3123-F1FB4A9D1B78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4D8EE7E-D688-DF66-F27E-F12998C03921}"/>
              </a:ext>
            </a:extLst>
          </p:cNvPr>
          <p:cNvGrpSpPr/>
          <p:nvPr/>
        </p:nvGrpSpPr>
        <p:grpSpPr>
          <a:xfrm>
            <a:off x="6991759" y="4596405"/>
            <a:ext cx="942975" cy="923925"/>
            <a:chOff x="4315130" y="4417277"/>
            <a:chExt cx="942975" cy="923925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D23EAA2-A7DB-1536-BC99-056CB24B36E1}"/>
                </a:ext>
              </a:extLst>
            </p:cNvPr>
            <p:cNvCxnSpPr/>
            <p:nvPr/>
          </p:nvCxnSpPr>
          <p:spPr>
            <a:xfrm>
              <a:off x="4334180" y="5303102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6BFF817-D3E6-D6A6-E1BF-085AC8D007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05" y="4843521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1574B7B-AD7A-6279-DF19-57F8C07831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91267" y="4879240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821C733-0379-05BA-B3F0-D3D5DBA1F6B6}"/>
                </a:ext>
              </a:extLst>
            </p:cNvPr>
            <p:cNvCxnSpPr>
              <a:cxnSpLocks/>
            </p:cNvCxnSpPr>
            <p:nvPr/>
          </p:nvCxnSpPr>
          <p:spPr>
            <a:xfrm>
              <a:off x="4315130" y="4417277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5B042D5-4358-F36D-E89F-4D4310CEDFFC}"/>
              </a:ext>
            </a:extLst>
          </p:cNvPr>
          <p:cNvCxnSpPr/>
          <p:nvPr/>
        </p:nvCxnSpPr>
        <p:spPr>
          <a:xfrm>
            <a:off x="6533163" y="2755106"/>
            <a:ext cx="49291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36DAD51-8BD5-D781-6795-D9C65CCF090B}"/>
              </a:ext>
            </a:extLst>
          </p:cNvPr>
          <p:cNvCxnSpPr>
            <a:cxnSpLocks/>
          </p:cNvCxnSpPr>
          <p:nvPr/>
        </p:nvCxnSpPr>
        <p:spPr>
          <a:xfrm rot="5400000">
            <a:off x="6783195" y="4363361"/>
            <a:ext cx="49291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29CB560-34BE-2AD8-6DF1-A6FF14D8E24B}"/>
              </a:ext>
            </a:extLst>
          </p:cNvPr>
          <p:cNvCxnSpPr/>
          <p:nvPr/>
        </p:nvCxnSpPr>
        <p:spPr>
          <a:xfrm>
            <a:off x="5165917" y="2755106"/>
            <a:ext cx="49291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F25F79E-B9F8-E8E9-D29B-A5740E98FF57}"/>
              </a:ext>
            </a:extLst>
          </p:cNvPr>
          <p:cNvCxnSpPr>
            <a:cxnSpLocks/>
          </p:cNvCxnSpPr>
          <p:nvPr/>
        </p:nvCxnSpPr>
        <p:spPr>
          <a:xfrm rot="5400000">
            <a:off x="4032237" y="3017867"/>
            <a:ext cx="49291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43BD3FD-46FE-C15D-4B34-12564CEEAC5B}"/>
              </a:ext>
            </a:extLst>
          </p:cNvPr>
          <p:cNvCxnSpPr>
            <a:cxnSpLocks/>
          </p:cNvCxnSpPr>
          <p:nvPr/>
        </p:nvCxnSpPr>
        <p:spPr>
          <a:xfrm rot="5400000">
            <a:off x="4033226" y="4362300"/>
            <a:ext cx="49291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207320F-364A-EB39-1049-0DD66875F758}"/>
              </a:ext>
            </a:extLst>
          </p:cNvPr>
          <p:cNvCxnSpPr/>
          <p:nvPr/>
        </p:nvCxnSpPr>
        <p:spPr>
          <a:xfrm>
            <a:off x="5183777" y="5481549"/>
            <a:ext cx="49291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534AB76-4D7C-0FD9-EDEC-93E13A8A8AEC}"/>
              </a:ext>
            </a:extLst>
          </p:cNvPr>
          <p:cNvCxnSpPr/>
          <p:nvPr/>
        </p:nvCxnSpPr>
        <p:spPr>
          <a:xfrm>
            <a:off x="6553404" y="5481465"/>
            <a:ext cx="49291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8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DF62F-BD18-3FFE-156E-F4996086EDC8}"/>
              </a:ext>
            </a:extLst>
          </p:cNvPr>
          <p:cNvSpPr/>
          <p:nvPr/>
        </p:nvSpPr>
        <p:spPr>
          <a:xfrm>
            <a:off x="7891272" y="1399032"/>
            <a:ext cx="457200" cy="3657600"/>
          </a:xfrm>
          <a:prstGeom prst="rect">
            <a:avLst/>
          </a:prstGeom>
          <a:solidFill>
            <a:srgbClr val="D1D1D1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6907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D542-F883-6ABA-C1C3-E2810DE03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645B3C-EDE2-A326-515F-4E4F93494274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06107-251C-9E54-84A8-3AC29475EA8A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94503-E974-7D95-17FA-0D5D05A0FA74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834A77-632F-D5AD-42E1-6AB83EB94ECB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5B3A46-1091-D760-859B-C2FC64362BEF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68A906-3424-7354-88E9-DC23ABB84818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0BDFE1-23EB-93DC-F4E2-E6FA5FBE8355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2A1E07-F361-07FD-C9C0-46377994F8F2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9FEBC0-9C00-B977-16F4-C7A2E3916C6D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452FC2A-9B12-3857-6DDB-880A5BC5A891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3770F3-CA81-915A-A8CE-D383E775D332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BEB727-2BC8-AF59-AA2C-DFCC57BA4183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789B2A-A466-35CF-382C-DB6A8F8D6B0B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F5C08E-F3B6-9871-0340-E573A4D493A6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8034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BED7A-229C-BE49-20AD-901425F93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FCD22-071F-D9ED-312B-4AE966AA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2B257-1952-8C33-0F0F-9D85E9A6FC55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72ABE2-ED84-9F06-8550-562A53977A4C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5674F0-CB0B-4D24-C3B5-595F54F9256B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27FE6-C3D8-22A9-81A6-8A92D02E5838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18D544-F667-793E-6B27-2E9C6CDC6CE2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264953-DC4C-3B45-69E5-B7F4D87397DF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CF7619-7ADF-168D-83B5-1CA2A3A305E5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65BEE1-4F98-9FD1-140D-5AFCFDED5655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3F427E-EF71-B0A1-E6A1-F809B2C74109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1CA3F43-CF36-C3C8-D2D4-4A82A2886A86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8C30E6-C720-0631-F13E-FF3728E5D2A9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1376B6-DEE2-A377-8A04-F6CF300012D2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164EB9-8F54-74DE-FFCA-B99860004251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D03B8B-CCF5-9389-E5D2-12626711F317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840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4D4DF-F08F-8798-84E3-DC07CC57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CF12-F862-1857-6E14-85EFA559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1D0D27-0C79-CA3D-AE7F-4B88BC63289F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91D140-7D58-21F3-79AE-F7E9F217612D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EC1A8-E0BF-FAAD-F6BA-20DE9E8AC1D8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15382D-CA28-7701-5D66-7CCFDA0E2933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199B0E-8950-CA8D-C77E-78B2A6D1491C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313884-E613-65FD-D1A9-07DA2C92B3B5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35B465-03A2-E2E8-B836-428A76B23F07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70298E-BA19-3912-30CB-CAB8F425D5AD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56E762-04D6-A18D-4009-A9DF0256E892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9700013-DFB4-C5CB-0235-D80BE3169F3B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431900-2F27-23ED-677F-AEA9A6563867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A917E6-869B-6E8E-A441-E4C5FE8C6A37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5F17AF-B6B9-929A-0D66-7C7D3B2FC2C2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9A84F2-A304-512D-412E-0EA096B536C9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215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6FABA-E1CE-5374-CE13-8D63A11D1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0D21-F525-5E50-AF13-A0104C66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2D0A24-9706-DD62-5EB0-8263C0EFE3D7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EE23F8-4DFA-8CD7-2A49-7EBFE3BFA7D4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68A70-5EC4-A68A-9E31-A64945887394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4FA4E2-AE38-4B34-B5A3-33935F37CAEF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BC5044-14A3-9375-6C88-ED8C669F3C53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BAB7ED-4FFC-E31B-FF42-C63556831AB2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404160-8081-D4D4-31E0-6E76DD2A0F07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FBF478-0840-16C8-7965-3F3A4C071FE7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56B98E-5AB2-85D0-8819-0A1C9027E10A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A97717C-7B88-84C2-196D-A120E7679D1E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ACE388-C3FE-9408-74CA-1B9A3A2069B2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5AA0BE-03B7-F98E-3611-2EB1E6E64ED2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135571-E4D6-E560-81C6-BCA7743E3E9A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26548-F2CE-7404-CC21-491DC8F9BAC9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48A714-8DC1-5280-D0E1-A649C7E986AB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49308-F44B-4537-353D-B9356966AE76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6AB073-9127-7009-8701-12F788D3F26E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EDBAEB-6901-52A7-AE87-667AECC37F0D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0E27CD-8431-16B6-40E1-9D418586EBBC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997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98559-E54A-A15B-9367-4C7AE08C9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9B47-337A-D2A9-CC8D-0D015D50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611B44-1111-BE57-62A7-CEAA17815F11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339E0-9A7F-3F3A-69E9-3C9F874963DF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9B936B-D303-B2AA-C13F-28BF015052F7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F1A63F-2E13-3CB7-DEB9-89EF3DA43D05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574BDE-4124-B0BA-6F08-1A505B079D19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90BC7F-DC87-EF6E-B973-E2E2A96579A3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A64DD0-AB1F-1CAF-01D0-3FC7141A1A42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3F7D08-CF94-481E-83A7-95450667A961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636E9C-33CD-A8C5-A311-BEC0D4A9919A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280C342-6828-21BF-07BB-12E9B37625D4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C0CB65-FC6D-EF2A-F5C6-B265A94C599A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1D4AFD-7B98-8106-0B87-106FD5C21DF1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0C7A92-3828-4B56-184B-92BD831FC85C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82CFE-9AA6-9118-D656-E34BF41AA2C6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8B94FF-03AB-81AE-6EA8-300BF51762F9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F03BE-5D7C-1376-8078-7F52C2DBD5C2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51CB1B-9C63-79DB-4679-CF189A02B2C8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57DF0-0102-1DA9-6F41-98B5F0EEA96F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2052DE-4763-0B44-7B33-8D82551A325D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1758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E3E4D-AA64-90B6-748D-8374E4272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615B-D36C-B3CA-882A-FD40B10C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62DC82-AD74-1A58-207E-35F7674659C2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9AA606-095E-EB90-69E3-07FBF75E4463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87E2A-605B-E00C-BF8F-CDDC92A1A88E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7239A0-6B61-C6E4-8679-D28AF6F8BD60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E943CE-1025-0A6B-D000-BDF9E2A5A999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3B8E42-02F2-4C38-2CA8-37C749D8C375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7BB0A8-2A84-820E-AF96-39EC28ED7B12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336977-8260-37E5-2FFE-F1F6934388AD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40F43D-3256-6DB5-EC44-AB5281C064F6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E36095E-BE74-8C4A-FA11-0887F30E228C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24ABF8-B40D-012D-2907-F7BED0B8AA6D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71616B-75E3-7C4C-1A1C-946B4B34860E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E66A8A-5799-CF6F-E61B-253EB6ACEEBD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F4438-3B5B-2D50-7AC5-174185E251F9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68B2DA-51E2-CD4D-CCCC-EE224AC35BC9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8F45-65AF-B71A-FEB9-94A0FA7CD679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1BF687-8E6D-66FF-F7AE-C7E060B43937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47FB9-0046-CC63-F4BF-82290FE35240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C33978-0307-E071-9F22-1A0580F3C50C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1313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32FEA-0A09-1FFA-047B-155C73D70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9694-47F4-3804-11A7-3443F03F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6EEE87-1803-02F9-BE2D-F258E9785BA9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EBFF02-7C1D-1BD5-267B-33375CC28260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711B9E-DB5E-085B-4B9D-30955EA9FD67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DFAA31-5792-9284-629D-7F11134B6560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80E52-C72E-A3EF-823A-C87662CC054F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E468995-1941-9152-A001-DEBCF64C77B3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97D2F4-3AE5-B20F-7477-E2888F268B86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CB06D5-056A-1167-7132-DEA2DB3BDD90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265F37-856C-4A57-D782-DDC669A35507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8CDD5A8-318F-CC48-CEDE-8C6AA1D91B34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03EE8C-96D2-9EDC-10B7-3EAF8518B9F2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D0C766-4777-CC7A-A143-F865962EDE31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D4C92C-22F2-3546-8984-C8945CE28D93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2BCF8E-BAC3-2865-993E-5D4259938057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80EA6C-F4B6-6283-9367-AF31C8DE550C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D08CA-6344-FF31-CEEA-F51793EEB813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9C805C-254A-0A1E-B1A6-C8219891A282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476A13-463D-B8E3-763A-6D3D71581E86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6A2910-0BB3-24D5-4C7D-E0F4E7CB233E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253BBC-655A-48E1-C615-3E69094A097A}"/>
              </a:ext>
            </a:extLst>
          </p:cNvPr>
          <p:cNvSpPr/>
          <p:nvPr/>
        </p:nvSpPr>
        <p:spPr>
          <a:xfrm>
            <a:off x="58695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A7B9B0-888B-2682-73E1-1EB1DC258244}"/>
              </a:ext>
            </a:extLst>
          </p:cNvPr>
          <p:cNvSpPr/>
          <p:nvPr/>
        </p:nvSpPr>
        <p:spPr>
          <a:xfrm>
            <a:off x="5869577" y="5262648"/>
            <a:ext cx="457200" cy="458412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C591A0-E80E-DC8B-5273-C9499F54A1DE}"/>
              </a:ext>
            </a:extLst>
          </p:cNvPr>
          <p:cNvSpPr/>
          <p:nvPr/>
        </p:nvSpPr>
        <p:spPr>
          <a:xfrm>
            <a:off x="6322423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2342E7-C840-E42B-6DAB-373A63F87F32}"/>
              </a:ext>
            </a:extLst>
          </p:cNvPr>
          <p:cNvSpPr/>
          <p:nvPr/>
        </p:nvSpPr>
        <p:spPr>
          <a:xfrm>
            <a:off x="54123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7830E3-B076-AB5B-AE7A-AF4A6F2501F1}"/>
              </a:ext>
            </a:extLst>
          </p:cNvPr>
          <p:cNvSpPr/>
          <p:nvPr/>
        </p:nvSpPr>
        <p:spPr>
          <a:xfrm>
            <a:off x="5869577" y="434582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0140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F2331-EF10-B72A-11A8-18BE5EDED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0E28-E130-44C0-326E-01410AEC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C4CE1-373D-0BEC-4066-21D121B52C31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12454F-A7C5-2B14-E156-EDBD8430D0C4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B4CD60-0B29-F265-B095-E8EDC08DE587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CC93E-46A6-0086-F103-730F9CC8341C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BFEF1C-5FC1-E4BE-D158-B4EA68F1A465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CF3E64-75D4-2070-DA0D-3612D33DE333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9D04B1-40A6-9442-E209-D4F86A132A2A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F7AAE-C546-4608-70D5-CA1DE40E526A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C7113D-F853-0103-6CCF-422FAFAF9CE2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1CEE95E-D9F4-BAE4-F6DF-B5EA951E3E23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D91EBC-C53D-40DC-DFF6-41BE3F4B4D13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5CED50-0357-B332-D537-6A3B105E8AF0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7762D8-027E-63D4-1D9E-E1D5F6BECA63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22B3F0-70DD-F965-C745-0DD32E254117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700BC-9AA0-693D-8018-F942A788075D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B2937-EE3D-8828-3DE2-98AB99E1A79F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8CF5C-5980-D781-C0E5-2709D13D3785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29E8F-1F66-1548-C6D8-5CF71F0CB2C1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AA2BEE-DBEE-1DF5-F186-9376B88076ED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A53BD9-D456-5418-BFE8-1AA6E7D522CD}"/>
              </a:ext>
            </a:extLst>
          </p:cNvPr>
          <p:cNvSpPr/>
          <p:nvPr/>
        </p:nvSpPr>
        <p:spPr>
          <a:xfrm>
            <a:off x="58695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65A34D-6CAE-B8BB-64A0-9A5888DC9C93}"/>
              </a:ext>
            </a:extLst>
          </p:cNvPr>
          <p:cNvSpPr/>
          <p:nvPr/>
        </p:nvSpPr>
        <p:spPr>
          <a:xfrm>
            <a:off x="5869577" y="5262648"/>
            <a:ext cx="457200" cy="458412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2A5E57-4AC1-C0E4-6651-10BA15A95D9E}"/>
              </a:ext>
            </a:extLst>
          </p:cNvPr>
          <p:cNvSpPr/>
          <p:nvPr/>
        </p:nvSpPr>
        <p:spPr>
          <a:xfrm>
            <a:off x="6322423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645C69-CEDD-20E4-8BC0-96335BBA46D3}"/>
              </a:ext>
            </a:extLst>
          </p:cNvPr>
          <p:cNvSpPr/>
          <p:nvPr/>
        </p:nvSpPr>
        <p:spPr>
          <a:xfrm>
            <a:off x="54123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7B5EFF-5D54-2163-E3F6-D605D3B73E33}"/>
              </a:ext>
            </a:extLst>
          </p:cNvPr>
          <p:cNvSpPr/>
          <p:nvPr/>
        </p:nvSpPr>
        <p:spPr>
          <a:xfrm>
            <a:off x="5869577" y="434582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2062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40A5F-9914-C84B-703E-AF254221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7FDD-0064-9917-C10A-7612DDFD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958E-898E-A635-8158-A71C1845D744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EED8C1-2D72-4640-9A55-5D5F5CF76BBE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850AC-A4FD-5F4A-22DC-E1A7D66A528A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8778A7-6AA5-A364-A7B8-9060A118AE17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9C4AF8-3094-8218-7DA5-95BEB5B91B09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1160D3-E4FD-6AC6-38FD-CF5C9588601B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AE326B-3264-64E4-7FF1-1638873F9048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3EDBA4-9F95-9A16-E7A8-71136C76FDD1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773AE3-98A7-277C-193F-572E259C82E5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B08FCE5-D26E-581B-620E-A45977C84C51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B5F0AD-9CBA-01C0-A96D-4A316B052604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AFC912-CCEC-9211-C3A2-D13D6D65E7E8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161549-DB55-AA1E-C0D9-48D440F89FD5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37EE8A-4D0F-81DC-7994-6C18A9F63FF2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612D4D-75F5-F7B0-514A-B29D507CC8AF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E051E-B3B6-62DE-3B0C-E232D39A3B07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699341-2F2D-BC4C-C44B-A98E9CF601D8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9ADB91-D625-FE31-E895-10F946450209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C842E0-037F-FAE3-FA6F-5DB568CF7DF9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3F39E1-485F-F441-B9E3-91E843929030}"/>
              </a:ext>
            </a:extLst>
          </p:cNvPr>
          <p:cNvSpPr/>
          <p:nvPr/>
        </p:nvSpPr>
        <p:spPr>
          <a:xfrm>
            <a:off x="58695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E3C39-51C5-2C6C-1822-FB4348946C43}"/>
              </a:ext>
            </a:extLst>
          </p:cNvPr>
          <p:cNvSpPr/>
          <p:nvPr/>
        </p:nvSpPr>
        <p:spPr>
          <a:xfrm>
            <a:off x="5869577" y="5262648"/>
            <a:ext cx="457200" cy="458412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C84D03-F263-CC05-AE3D-1004100AB6E5}"/>
              </a:ext>
            </a:extLst>
          </p:cNvPr>
          <p:cNvSpPr/>
          <p:nvPr/>
        </p:nvSpPr>
        <p:spPr>
          <a:xfrm>
            <a:off x="6322423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B0A438-62F4-B971-EE5C-80F5D674756F}"/>
              </a:ext>
            </a:extLst>
          </p:cNvPr>
          <p:cNvSpPr/>
          <p:nvPr/>
        </p:nvSpPr>
        <p:spPr>
          <a:xfrm>
            <a:off x="54123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53B438-7E5F-2BE3-0F78-364B02AD166A}"/>
              </a:ext>
            </a:extLst>
          </p:cNvPr>
          <p:cNvSpPr/>
          <p:nvPr/>
        </p:nvSpPr>
        <p:spPr>
          <a:xfrm>
            <a:off x="5869577" y="434582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3969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AD560-EFFB-873B-DAC8-7CC8CCBD3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662C-F84A-367C-9536-D7ABEF42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CFBE5C-DF11-0594-14B6-C2BD4A93BEDB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33DFD-821C-F2D5-2564-998B1E40E28A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E8029-7EA1-E488-5600-B6E990B9FDEA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EBE3DA-889D-35FC-7602-6F67AE32A750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B552DC-17C5-AA58-7EF5-E6CA0E074831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CF7D32-718C-2D26-74C1-A52BB487DBC1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050E26-C48E-8D6F-25D2-645DA5833CC9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918D6F-3539-BB6F-43A9-FB3F28AFD3EB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57337D-0D32-ED00-6207-39603F021AA9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DF990E4-563D-21E7-C983-59ADC0F331F7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EEE321-5D21-A760-8D1D-8220973483A6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594716-1C6B-9E7E-4A0E-814A6A28E735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292C95-F68E-B7DD-7881-D06FC1F630D2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B701CD-8431-47E5-0531-ACA1D48D9BD9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A0DF38-8F68-720D-9C93-DFFEDF1BC04C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B0C35-B1C2-654C-AEA4-CEED9C596AF8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833417-C885-9080-E714-EE94EDAD22CC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2C5562-F1D2-DC27-9691-E13C0159D38C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3DA35-4DD7-B979-EF6A-ACAAB30DBE0B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81CA93-4B27-E8FD-7A49-85BC2C1396E2}"/>
              </a:ext>
            </a:extLst>
          </p:cNvPr>
          <p:cNvSpPr/>
          <p:nvPr/>
        </p:nvSpPr>
        <p:spPr>
          <a:xfrm>
            <a:off x="58695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9DD6DB-732C-8C5C-5716-9ACF325C85C7}"/>
              </a:ext>
            </a:extLst>
          </p:cNvPr>
          <p:cNvSpPr/>
          <p:nvPr/>
        </p:nvSpPr>
        <p:spPr>
          <a:xfrm>
            <a:off x="5869577" y="5262648"/>
            <a:ext cx="457200" cy="458412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80C94E-ED47-B074-1ED2-B92DEB429A08}"/>
              </a:ext>
            </a:extLst>
          </p:cNvPr>
          <p:cNvSpPr/>
          <p:nvPr/>
        </p:nvSpPr>
        <p:spPr>
          <a:xfrm>
            <a:off x="6322423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662FE8-0209-A524-059A-A1F5CBAA285F}"/>
              </a:ext>
            </a:extLst>
          </p:cNvPr>
          <p:cNvSpPr/>
          <p:nvPr/>
        </p:nvSpPr>
        <p:spPr>
          <a:xfrm>
            <a:off x="54123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8B35AD-8E07-DFF8-E556-AE046E406BFA}"/>
              </a:ext>
            </a:extLst>
          </p:cNvPr>
          <p:cNvSpPr/>
          <p:nvPr/>
        </p:nvSpPr>
        <p:spPr>
          <a:xfrm>
            <a:off x="5869577" y="434582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65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DF62F-BD18-3FFE-156E-F4996086EDC8}"/>
              </a:ext>
            </a:extLst>
          </p:cNvPr>
          <p:cNvSpPr/>
          <p:nvPr/>
        </p:nvSpPr>
        <p:spPr>
          <a:xfrm>
            <a:off x="8348472" y="1395413"/>
            <a:ext cx="457200" cy="3657600"/>
          </a:xfrm>
          <a:prstGeom prst="rect">
            <a:avLst/>
          </a:prstGeom>
          <a:solidFill>
            <a:srgbClr val="D1D1D1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9210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748F9-5CA2-0121-4DDD-A472110AB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B934-D4BC-B433-3711-3A86AA39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850DD-582C-C5FC-C235-0C6DE3759674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70868-4EC8-7DC0-D0A5-13EF09FAA7E4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C45698-FAA6-6E0C-D60C-E610CE515289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713E70-8645-D9A5-65CD-62C9FA43E25C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69B806-0007-EC40-1EE1-739CAA1780AA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7973ED-8BEA-9452-EE3E-40E1CB92823D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8E58D4-1726-EEAC-48D3-B0859CDA22A5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4F5439-DEC8-265D-0822-91D83E19944A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BFD220-E95A-6E16-42DF-37CBE19D9A80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F0D2DC2-4DAF-4407-AF89-4B8519357807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18E6B-1222-E398-BA03-E7436D16E6F4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07297D-ED3A-33FB-A341-A8161BA00127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C18AB8-CBA0-9EC5-0D81-02511E22CDE3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EE54F9-2097-2A3E-13EE-8BC9756A01F7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8343D2-55F9-B192-97DC-A4EFDE0CDBF4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440F7-FB35-A106-44C0-1E03EDA79EBB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7B4D3-DFB3-515D-80EA-8CDEC92E002A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709F1D-159B-9382-34B0-6CA3A06798F4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5F9AA-9ED2-2B24-E549-C15FD9A732D9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8175BF-CDBA-5AD8-5CB7-0DCF2BA007CF}"/>
              </a:ext>
            </a:extLst>
          </p:cNvPr>
          <p:cNvSpPr/>
          <p:nvPr/>
        </p:nvSpPr>
        <p:spPr>
          <a:xfrm>
            <a:off x="58695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000E8-B01B-44FF-6EB4-7CF9165E9072}"/>
              </a:ext>
            </a:extLst>
          </p:cNvPr>
          <p:cNvSpPr/>
          <p:nvPr/>
        </p:nvSpPr>
        <p:spPr>
          <a:xfrm>
            <a:off x="5869577" y="5262648"/>
            <a:ext cx="457200" cy="458412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57FC89-E114-AA4A-BCA3-7FF04A5FBB34}"/>
              </a:ext>
            </a:extLst>
          </p:cNvPr>
          <p:cNvSpPr/>
          <p:nvPr/>
        </p:nvSpPr>
        <p:spPr>
          <a:xfrm>
            <a:off x="6322423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358FE8-842B-4764-0892-5F0E7D6ED372}"/>
              </a:ext>
            </a:extLst>
          </p:cNvPr>
          <p:cNvSpPr/>
          <p:nvPr/>
        </p:nvSpPr>
        <p:spPr>
          <a:xfrm>
            <a:off x="54123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2B9D71-A97E-E6BF-2BE8-9260B2777BAB}"/>
              </a:ext>
            </a:extLst>
          </p:cNvPr>
          <p:cNvSpPr/>
          <p:nvPr/>
        </p:nvSpPr>
        <p:spPr>
          <a:xfrm>
            <a:off x="5869577" y="434582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0823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296FA-F62E-DC46-7B65-2D4D4FD31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4481-84B1-2347-165D-FCB7FE55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9CE7F8-F41A-0EAB-9CF6-42C1DA71D18F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EB787-E29D-4B8D-8749-A5A4201CBB1B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B24C82-86DF-C33E-828E-CC08EE6889FD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548FDC-DF75-3D9B-170C-602FD2A14E43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052027-C5B1-B1FA-3D42-4C00A8C4C7A0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E09F42-404F-A7D1-FD4A-B37CE3D8A3C6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C929B9-95DF-D1E8-05CB-47FD190947E1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3ED633-D68B-DD39-7368-3CE03D6E19EF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0E110-310E-A688-103A-8AFC59B28FD1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61C4109-BDFC-9611-30FE-28FF1052CFF0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5B727B-90FB-2FEF-2B0A-4280C34ED98F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69826A-1CB3-809C-D466-F44792E3CEC6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85BA0F-22C0-0AC0-4925-5DF3B2905707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1EA9F4-C2B4-1875-2221-E0716B6274DB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1EFC-2FD0-D0B0-A28F-D5ADA69DC824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B089E3-B5DA-FB17-D717-E6DF805F011F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46E146-B0EC-ED8F-7AA5-A9F1458EB11F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B35199-943A-28F3-9423-E605971E1C15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DCA6FE-A101-B79F-CDB3-1C517C735F2A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5A449C-1F75-03CA-C986-BA1DDF1AF60C}"/>
              </a:ext>
            </a:extLst>
          </p:cNvPr>
          <p:cNvSpPr/>
          <p:nvPr/>
        </p:nvSpPr>
        <p:spPr>
          <a:xfrm>
            <a:off x="58695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196C2-207C-C8B2-3DAD-6ABCC112ACF8}"/>
              </a:ext>
            </a:extLst>
          </p:cNvPr>
          <p:cNvSpPr/>
          <p:nvPr/>
        </p:nvSpPr>
        <p:spPr>
          <a:xfrm>
            <a:off x="5869577" y="5262648"/>
            <a:ext cx="457200" cy="458412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F04A46-92E3-04F3-A2F9-43EC776C5F56}"/>
              </a:ext>
            </a:extLst>
          </p:cNvPr>
          <p:cNvSpPr/>
          <p:nvPr/>
        </p:nvSpPr>
        <p:spPr>
          <a:xfrm>
            <a:off x="6322423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64495E-C9F0-ECBF-B7FE-20BEAA88120D}"/>
              </a:ext>
            </a:extLst>
          </p:cNvPr>
          <p:cNvSpPr/>
          <p:nvPr/>
        </p:nvSpPr>
        <p:spPr>
          <a:xfrm>
            <a:off x="54123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48E21A-538F-81A5-C2FE-0829B4058F2E}"/>
              </a:ext>
            </a:extLst>
          </p:cNvPr>
          <p:cNvSpPr/>
          <p:nvPr/>
        </p:nvSpPr>
        <p:spPr>
          <a:xfrm>
            <a:off x="5869577" y="434582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2582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E898E-B13E-B169-C0AA-5AC71D826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6650-C369-4CD8-1837-3985EFAC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9419F-D5BD-38E0-245A-5C6AD6BBA1E8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075EB-B10D-5862-7E6C-57EC7CC57908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7F72A-368F-54E9-6022-818931F55E34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8E0954-2834-9C44-A2EB-C707D0D1C0D5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4ED31-67B9-36A8-D570-4ABBD7E7021A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918595-49A6-29BD-7226-9B1A7C1588FC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A2ADDF-3620-8329-1EF4-9FA180E50B9D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E4315B-646B-B9D3-6632-E752B8F22A87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12F991-7188-E2A3-2BEB-8E8FE1F59185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F01D30C-8A16-C969-7FEE-DDFF9E9F9BB1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47A98-85D4-74FA-B7DE-210648E9FA5D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174902-CF17-0D8C-10C1-B3A0001F5DA4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F988B2-6DA3-D097-AE70-B195FCED41E2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2697A2-5185-3DBF-B70A-1143D23EB9F7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CD4F18-5989-6DF0-064B-F112F06FD9A7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0D3DF-EDFE-EAB7-84AE-8994B9F0FC40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CB47DC-CDAF-29C8-4CAA-8590E15AB058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6E0C-A7E1-6B68-B7AF-C4414FAF19EC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FB8E41-33D6-CEB0-217E-3F985B251BAB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526E96-CE6D-F81B-67F3-34BE18CF153D}"/>
              </a:ext>
            </a:extLst>
          </p:cNvPr>
          <p:cNvSpPr/>
          <p:nvPr/>
        </p:nvSpPr>
        <p:spPr>
          <a:xfrm>
            <a:off x="58695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7DFD9C-F2C9-2618-E9BF-6F34B3E4ECB2}"/>
              </a:ext>
            </a:extLst>
          </p:cNvPr>
          <p:cNvSpPr/>
          <p:nvPr/>
        </p:nvSpPr>
        <p:spPr>
          <a:xfrm>
            <a:off x="5869577" y="5262648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86D2B-E4B7-EF0A-9F06-55633F216673}"/>
              </a:ext>
            </a:extLst>
          </p:cNvPr>
          <p:cNvSpPr/>
          <p:nvPr/>
        </p:nvSpPr>
        <p:spPr>
          <a:xfrm>
            <a:off x="6322423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F110D7-047D-CA21-2F54-C8C053510046}"/>
              </a:ext>
            </a:extLst>
          </p:cNvPr>
          <p:cNvSpPr/>
          <p:nvPr/>
        </p:nvSpPr>
        <p:spPr>
          <a:xfrm>
            <a:off x="54123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A465C3-F95F-8A59-4857-0282F2F1B9C1}"/>
              </a:ext>
            </a:extLst>
          </p:cNvPr>
          <p:cNvSpPr/>
          <p:nvPr/>
        </p:nvSpPr>
        <p:spPr>
          <a:xfrm>
            <a:off x="5869577" y="434582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D5042B-640A-8725-8A2F-053D08AC20F4}"/>
              </a:ext>
            </a:extLst>
          </p:cNvPr>
          <p:cNvSpPr/>
          <p:nvPr/>
        </p:nvSpPr>
        <p:spPr>
          <a:xfrm>
            <a:off x="5869577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A49421-66DE-DF08-487E-C28214B022A2}"/>
              </a:ext>
            </a:extLst>
          </p:cNvPr>
          <p:cNvSpPr/>
          <p:nvPr/>
        </p:nvSpPr>
        <p:spPr>
          <a:xfrm>
            <a:off x="5869577" y="251217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A828FD-5209-B0B0-AB41-59FE7E5E8FE4}"/>
              </a:ext>
            </a:extLst>
          </p:cNvPr>
          <p:cNvSpPr/>
          <p:nvPr/>
        </p:nvSpPr>
        <p:spPr>
          <a:xfrm>
            <a:off x="6322423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F5C257-F930-A12A-A87C-33438250D256}"/>
              </a:ext>
            </a:extLst>
          </p:cNvPr>
          <p:cNvSpPr/>
          <p:nvPr/>
        </p:nvSpPr>
        <p:spPr>
          <a:xfrm>
            <a:off x="5412377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470E19-10B2-0DD2-A06E-0B5D7395D333}"/>
              </a:ext>
            </a:extLst>
          </p:cNvPr>
          <p:cNvSpPr/>
          <p:nvPr/>
        </p:nvSpPr>
        <p:spPr>
          <a:xfrm>
            <a:off x="5869577" y="15953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4998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9C822-23E3-52CB-FAC4-7F11DA2CE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B41D-28C2-5FFD-8C98-8E419B3C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946B5-7ECB-7DA6-297A-4CCF6568C4CC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4A7529-8D4D-D8C0-64BF-32AEED862E67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7F550-3D99-9B94-7228-0F4D0B4C5956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062FDA-98BF-E0A9-6C88-2ADD4D191D64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438CC8-7CB5-05EB-E49B-16E3847EDE6F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72457C-DC02-F74D-93FA-111F86936FE3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3308EB-075F-81D1-4BDB-B2DA143B4504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7A8E04-4CD0-610B-8073-33C865D61341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8C48ED-3F2B-CAD6-B40B-71C5AC3DE56A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197E3CA-8A41-C9A9-EB37-0282E35FBF8D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78EDD9-0E6A-D87E-EEEC-A085B8ED3C14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FF9288-623F-338E-B152-FC858A10D7B4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0A1915-A8A8-EBAE-E0C5-8895C0DCBF49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748108-D7C2-8402-9376-A4D67CE70891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65EDE-C042-B2B7-5CB5-637445D8E502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1EC0D0-1BE4-B40B-B578-1B41EBD856A8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B82EE6-213A-8E16-AD8D-DFDCDDC033BF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60483-35A4-4674-72CA-3B0D6DC032BB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CCE2BF-746F-D8A0-3AC2-A38D93976185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39A01A-C608-C398-A811-91D159DF932A}"/>
              </a:ext>
            </a:extLst>
          </p:cNvPr>
          <p:cNvSpPr/>
          <p:nvPr/>
        </p:nvSpPr>
        <p:spPr>
          <a:xfrm>
            <a:off x="58695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30D8B2-91DE-831B-7948-B41462D390D0}"/>
              </a:ext>
            </a:extLst>
          </p:cNvPr>
          <p:cNvSpPr/>
          <p:nvPr/>
        </p:nvSpPr>
        <p:spPr>
          <a:xfrm>
            <a:off x="5869577" y="5262648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486549-777B-E6A1-1168-BC62A0970E78}"/>
              </a:ext>
            </a:extLst>
          </p:cNvPr>
          <p:cNvSpPr/>
          <p:nvPr/>
        </p:nvSpPr>
        <p:spPr>
          <a:xfrm>
            <a:off x="6322423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6F69A8-08CD-51C6-E86E-0C997127A6FE}"/>
              </a:ext>
            </a:extLst>
          </p:cNvPr>
          <p:cNvSpPr/>
          <p:nvPr/>
        </p:nvSpPr>
        <p:spPr>
          <a:xfrm>
            <a:off x="54123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E3EA61-573F-BE67-FE5C-331933F8DE48}"/>
              </a:ext>
            </a:extLst>
          </p:cNvPr>
          <p:cNvSpPr/>
          <p:nvPr/>
        </p:nvSpPr>
        <p:spPr>
          <a:xfrm>
            <a:off x="5869577" y="434582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5B99E9-D855-6DD3-6E73-98C007635DCE}"/>
              </a:ext>
            </a:extLst>
          </p:cNvPr>
          <p:cNvSpPr/>
          <p:nvPr/>
        </p:nvSpPr>
        <p:spPr>
          <a:xfrm>
            <a:off x="5869577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4CE155-10E2-E49D-2106-6CB0B97CD833}"/>
              </a:ext>
            </a:extLst>
          </p:cNvPr>
          <p:cNvSpPr/>
          <p:nvPr/>
        </p:nvSpPr>
        <p:spPr>
          <a:xfrm>
            <a:off x="5869577" y="251217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A67599-9818-1A1E-0FE0-5AC42809E48E}"/>
              </a:ext>
            </a:extLst>
          </p:cNvPr>
          <p:cNvSpPr/>
          <p:nvPr/>
        </p:nvSpPr>
        <p:spPr>
          <a:xfrm>
            <a:off x="6322423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55A037-10B9-BC07-73DD-F9AF3FAC94B0}"/>
              </a:ext>
            </a:extLst>
          </p:cNvPr>
          <p:cNvSpPr/>
          <p:nvPr/>
        </p:nvSpPr>
        <p:spPr>
          <a:xfrm>
            <a:off x="5412377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6B85B6-31D4-D38C-1DAC-23C7479755E6}"/>
              </a:ext>
            </a:extLst>
          </p:cNvPr>
          <p:cNvSpPr/>
          <p:nvPr/>
        </p:nvSpPr>
        <p:spPr>
          <a:xfrm>
            <a:off x="5869577" y="15953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AB56CE-AE2F-E858-4B8B-B72A72AB0819}"/>
              </a:ext>
            </a:extLst>
          </p:cNvPr>
          <p:cNvSpPr/>
          <p:nvPr/>
        </p:nvSpPr>
        <p:spPr>
          <a:xfrm>
            <a:off x="4500154" y="342952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F4BA7B-D245-403F-C0E2-1C7170AF53C3}"/>
              </a:ext>
            </a:extLst>
          </p:cNvPr>
          <p:cNvSpPr/>
          <p:nvPr/>
        </p:nvSpPr>
        <p:spPr>
          <a:xfrm>
            <a:off x="4500154" y="388793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9F5630-6A5E-3AC0-C240-ACFF196797E8}"/>
              </a:ext>
            </a:extLst>
          </p:cNvPr>
          <p:cNvSpPr/>
          <p:nvPr/>
        </p:nvSpPr>
        <p:spPr>
          <a:xfrm>
            <a:off x="4953000" y="342952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63BB32-F4F9-5912-B2E2-01B937A38692}"/>
              </a:ext>
            </a:extLst>
          </p:cNvPr>
          <p:cNvSpPr/>
          <p:nvPr/>
        </p:nvSpPr>
        <p:spPr>
          <a:xfrm>
            <a:off x="4042954" y="3429520"/>
            <a:ext cx="457200" cy="458412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DF14DEE-E355-00C5-8705-FAB328BC9D63}"/>
              </a:ext>
            </a:extLst>
          </p:cNvPr>
          <p:cNvSpPr/>
          <p:nvPr/>
        </p:nvSpPr>
        <p:spPr>
          <a:xfrm>
            <a:off x="4500154" y="297110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904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D964E-BF91-9D7A-EA30-84F39F398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26FD-2FF1-A90B-6278-3E1846DF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F3B05F-5B08-4945-015A-E50463C89BC8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0361E1-9A5F-8754-3596-D9F971C4ADD4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952896-E015-78A6-D2D0-DE00396CBCA1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915A37-1C77-9A76-C0AC-E2597A2DCF33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C542BE-C968-2301-8640-EB44971D8C7A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911B30-E991-431A-4684-2E05B4AEBB08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8ED8AC-B7B1-D3DE-DFC2-378577A119B7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56290E-B8BF-20F5-4FD7-3B98513A9A21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4C755C-AA8D-796C-D72B-DFE79D4125A4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F8CF79B-51C1-2A0A-1B13-3991E5783D39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3D3024-1B5C-0823-1995-B98FBF879E64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D76C45-5679-DF7E-5D03-06E9C94B5FC4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496712-ED5B-A917-E052-730958DAEA41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8E8953-22B9-9CBB-F97C-C1F0B85C8980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F830E5-C897-CBF6-A4D6-ABDAB9A9602E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21E5F-4FC7-6BF0-DB03-EE942560C66F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D4F811-4AA4-56AE-E580-7E01D9671C2A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A89D55-0DB4-D27C-3804-A7FBA4427724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40DFBC-7A68-CCEC-00EB-1135022F75B7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FF13BF-D6E5-C16F-1581-A536CD63D4ED}"/>
              </a:ext>
            </a:extLst>
          </p:cNvPr>
          <p:cNvSpPr/>
          <p:nvPr/>
        </p:nvSpPr>
        <p:spPr>
          <a:xfrm>
            <a:off x="58695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AC24B0-24F1-6E49-7E05-FCCBBABAE454}"/>
              </a:ext>
            </a:extLst>
          </p:cNvPr>
          <p:cNvSpPr/>
          <p:nvPr/>
        </p:nvSpPr>
        <p:spPr>
          <a:xfrm>
            <a:off x="5869577" y="5262648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C4F7F8-85D2-2745-90D0-5AD45DA4EDC7}"/>
              </a:ext>
            </a:extLst>
          </p:cNvPr>
          <p:cNvSpPr/>
          <p:nvPr/>
        </p:nvSpPr>
        <p:spPr>
          <a:xfrm>
            <a:off x="6322423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55F13D-B23F-E51D-165A-4D3AF865EB1B}"/>
              </a:ext>
            </a:extLst>
          </p:cNvPr>
          <p:cNvSpPr/>
          <p:nvPr/>
        </p:nvSpPr>
        <p:spPr>
          <a:xfrm>
            <a:off x="54123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66FADA-2002-9F0D-6AC4-377F2BB2CBAF}"/>
              </a:ext>
            </a:extLst>
          </p:cNvPr>
          <p:cNvSpPr/>
          <p:nvPr/>
        </p:nvSpPr>
        <p:spPr>
          <a:xfrm>
            <a:off x="5869577" y="434582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A182D9-FD89-01A8-CEF4-95AE53171D46}"/>
              </a:ext>
            </a:extLst>
          </p:cNvPr>
          <p:cNvSpPr/>
          <p:nvPr/>
        </p:nvSpPr>
        <p:spPr>
          <a:xfrm>
            <a:off x="5869577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912670-D45F-CCA9-2B51-CEFB834987B0}"/>
              </a:ext>
            </a:extLst>
          </p:cNvPr>
          <p:cNvSpPr/>
          <p:nvPr/>
        </p:nvSpPr>
        <p:spPr>
          <a:xfrm>
            <a:off x="5869577" y="251217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AADF40-83A7-DE74-6C7E-C57F11266217}"/>
              </a:ext>
            </a:extLst>
          </p:cNvPr>
          <p:cNvSpPr/>
          <p:nvPr/>
        </p:nvSpPr>
        <p:spPr>
          <a:xfrm>
            <a:off x="6322423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509034-2A30-A4E8-676F-61A4A844E659}"/>
              </a:ext>
            </a:extLst>
          </p:cNvPr>
          <p:cNvSpPr/>
          <p:nvPr/>
        </p:nvSpPr>
        <p:spPr>
          <a:xfrm>
            <a:off x="5412377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D75B08-5EFF-925C-BE4E-2F85DE9DE9FE}"/>
              </a:ext>
            </a:extLst>
          </p:cNvPr>
          <p:cNvSpPr/>
          <p:nvPr/>
        </p:nvSpPr>
        <p:spPr>
          <a:xfrm>
            <a:off x="5869577" y="15953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2DD730-5EF1-0A92-1CEA-83B4AF806DF9}"/>
              </a:ext>
            </a:extLst>
          </p:cNvPr>
          <p:cNvSpPr/>
          <p:nvPr/>
        </p:nvSpPr>
        <p:spPr>
          <a:xfrm>
            <a:off x="4500154" y="342952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575884-05F1-2C49-5CB7-792B537992CA}"/>
              </a:ext>
            </a:extLst>
          </p:cNvPr>
          <p:cNvSpPr/>
          <p:nvPr/>
        </p:nvSpPr>
        <p:spPr>
          <a:xfrm>
            <a:off x="4500154" y="388793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126895-8714-6BC3-5BE1-6C93F757AE6A}"/>
              </a:ext>
            </a:extLst>
          </p:cNvPr>
          <p:cNvSpPr/>
          <p:nvPr/>
        </p:nvSpPr>
        <p:spPr>
          <a:xfrm>
            <a:off x="4953000" y="342952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B42471-87F4-DA04-50E0-BAD3D4F468B6}"/>
              </a:ext>
            </a:extLst>
          </p:cNvPr>
          <p:cNvSpPr/>
          <p:nvPr/>
        </p:nvSpPr>
        <p:spPr>
          <a:xfrm>
            <a:off x="4042954" y="3429520"/>
            <a:ext cx="457200" cy="458412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1459EC-F36F-8B5F-8AA3-0CA58936D213}"/>
              </a:ext>
            </a:extLst>
          </p:cNvPr>
          <p:cNvSpPr/>
          <p:nvPr/>
        </p:nvSpPr>
        <p:spPr>
          <a:xfrm>
            <a:off x="4500154" y="297110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0958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A6E5D-E794-8F71-32EA-57AC734BE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02A54-7BE1-8B79-145B-CEC5A0C0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03D4B-06F1-A39E-8BCE-9A9DC2B9152D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AB416A-2C37-6EAF-B6E9-24187EEEF978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0DDDD-E4D7-2C11-217F-BBA52BA807EF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11DF9-2CDF-EF41-679C-146384B3A3C9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43B3D7-8708-62BE-46C9-B08D1CA27D35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09DA04-BFDC-B194-DC5D-4107BBEB3C9C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E68BAE-0058-E19D-A053-8AAF9572B038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ECC671-80AF-0BAF-EFCE-B39A8AE3E2E8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DE807F-C822-E24D-B126-7AABA6E96824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3BCF9DE-4059-8464-B400-C279A29C33B1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00F235-22C7-84BE-AD3A-BE8EC3CE3BBF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35507E-3D73-03F0-BCDC-A09700E2E51A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675896-8590-1018-A369-D7E3E0EACDCB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AECD54-532D-42F2-2A68-9EDAC3B32F09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3AD27C-A069-5BA8-CA4B-645367F9EF9F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EAAF05-B580-EFE9-6F22-6A0B8310C7DF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712FFA-1147-6FF0-581B-BFE5AEAC706E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5761D9-1D25-C465-EA9C-8082980B069E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6E029B-75C2-6BC1-5E20-8CCC1A6A3543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C7470C-E236-D8D3-1DD3-E1CFA6F61FB1}"/>
              </a:ext>
            </a:extLst>
          </p:cNvPr>
          <p:cNvSpPr/>
          <p:nvPr/>
        </p:nvSpPr>
        <p:spPr>
          <a:xfrm>
            <a:off x="58695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59275-3C6D-4118-E7F5-E8DDA7F9396A}"/>
              </a:ext>
            </a:extLst>
          </p:cNvPr>
          <p:cNvSpPr/>
          <p:nvPr/>
        </p:nvSpPr>
        <p:spPr>
          <a:xfrm>
            <a:off x="5869577" y="5262648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320F17-97C8-E5C2-53EE-3FECE7EDDEEC}"/>
              </a:ext>
            </a:extLst>
          </p:cNvPr>
          <p:cNvSpPr/>
          <p:nvPr/>
        </p:nvSpPr>
        <p:spPr>
          <a:xfrm>
            <a:off x="6322423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762A2-D826-9103-991F-ACD321FF5E68}"/>
              </a:ext>
            </a:extLst>
          </p:cNvPr>
          <p:cNvSpPr/>
          <p:nvPr/>
        </p:nvSpPr>
        <p:spPr>
          <a:xfrm>
            <a:off x="54123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37A014-2492-39B7-8ADB-1CFB11ECFF0B}"/>
              </a:ext>
            </a:extLst>
          </p:cNvPr>
          <p:cNvSpPr/>
          <p:nvPr/>
        </p:nvSpPr>
        <p:spPr>
          <a:xfrm>
            <a:off x="5869577" y="434582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8B6692-4C66-2BFC-4BF0-78675BFF8A52}"/>
              </a:ext>
            </a:extLst>
          </p:cNvPr>
          <p:cNvSpPr/>
          <p:nvPr/>
        </p:nvSpPr>
        <p:spPr>
          <a:xfrm>
            <a:off x="5869577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FB8199-191C-B558-7BE6-81B343258203}"/>
              </a:ext>
            </a:extLst>
          </p:cNvPr>
          <p:cNvSpPr/>
          <p:nvPr/>
        </p:nvSpPr>
        <p:spPr>
          <a:xfrm>
            <a:off x="5869577" y="251217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E9E0EB-DEC7-DFD7-9DB2-A442CE380FFF}"/>
              </a:ext>
            </a:extLst>
          </p:cNvPr>
          <p:cNvSpPr/>
          <p:nvPr/>
        </p:nvSpPr>
        <p:spPr>
          <a:xfrm>
            <a:off x="6322423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E6385C-ABBC-6D25-E9AB-1C8CFC7FA82A}"/>
              </a:ext>
            </a:extLst>
          </p:cNvPr>
          <p:cNvSpPr/>
          <p:nvPr/>
        </p:nvSpPr>
        <p:spPr>
          <a:xfrm>
            <a:off x="5412377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62A256C-1DD7-E68F-630C-2DF7A81B2DC3}"/>
              </a:ext>
            </a:extLst>
          </p:cNvPr>
          <p:cNvSpPr/>
          <p:nvPr/>
        </p:nvSpPr>
        <p:spPr>
          <a:xfrm>
            <a:off x="5869577" y="15953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BBC098-FE91-63DF-D78D-A2410926BC32}"/>
              </a:ext>
            </a:extLst>
          </p:cNvPr>
          <p:cNvSpPr/>
          <p:nvPr/>
        </p:nvSpPr>
        <p:spPr>
          <a:xfrm>
            <a:off x="4500154" y="342952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F90A34-3F24-152F-6096-3831ADD5BCE7}"/>
              </a:ext>
            </a:extLst>
          </p:cNvPr>
          <p:cNvSpPr/>
          <p:nvPr/>
        </p:nvSpPr>
        <p:spPr>
          <a:xfrm>
            <a:off x="4500154" y="388793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108C281-ACEE-92BB-0E3C-7D98B8B7D248}"/>
              </a:ext>
            </a:extLst>
          </p:cNvPr>
          <p:cNvSpPr/>
          <p:nvPr/>
        </p:nvSpPr>
        <p:spPr>
          <a:xfrm>
            <a:off x="4953000" y="342952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0DEAD6-48D5-0ABD-FF1D-E132EA6D1147}"/>
              </a:ext>
            </a:extLst>
          </p:cNvPr>
          <p:cNvSpPr/>
          <p:nvPr/>
        </p:nvSpPr>
        <p:spPr>
          <a:xfrm>
            <a:off x="4042954" y="3429520"/>
            <a:ext cx="457200" cy="458412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95168C-0422-6028-099C-B471FA3EF468}"/>
              </a:ext>
            </a:extLst>
          </p:cNvPr>
          <p:cNvSpPr/>
          <p:nvPr/>
        </p:nvSpPr>
        <p:spPr>
          <a:xfrm>
            <a:off x="4500154" y="297110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1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B1D25-8055-4422-3243-F9F5FBB67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69CA-64EF-5CDF-F4ED-5044AEDD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57C7F0-3B9B-B07D-CB47-15390B39808E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D33831-2CAC-1EA0-7730-ED0B64ED9F75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30533-56F2-B284-D455-21ED0CC37C0D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996096-BD79-8791-E4B3-CDE311ACAE81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C6E11-C9C8-DC16-91FF-5FF4A5BC661E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EDCC8E-D228-B675-C3B1-862D0B5F9A86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FDD8C9-EB77-3410-F246-62071AD04D07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0D3822-8212-716D-5077-767161DEEAD6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2CAB45-2B98-A8C6-5CF3-D5F20928848F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674BE3E-E802-ABE0-935A-243D5D28B94B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4797A3-A627-FE6E-8262-3333779EEF01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7ABF89-F998-10D9-28CC-C45BAE3A914D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F58A97-6DD0-57C6-D3BE-10857E0B82FB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EDA346-2043-7787-CEAD-8CB7B9A09970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93CF4D-9931-7FEE-6EB8-1BF0C2095ECC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FB50E5-0648-6269-DCEC-FCD0F4204CE4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FC93BF-E317-24C9-9137-480D85A1E914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97D2E0-E2E5-CC30-8802-454A6D23A8CE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D72B67-8B98-ABDA-114F-1140945061DD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F3E5C1-7C13-64E7-A358-7ABE1A0E13B0}"/>
              </a:ext>
            </a:extLst>
          </p:cNvPr>
          <p:cNvSpPr/>
          <p:nvPr/>
        </p:nvSpPr>
        <p:spPr>
          <a:xfrm>
            <a:off x="58695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5D8198-8DA6-3760-3AED-C11A389DBFEB}"/>
              </a:ext>
            </a:extLst>
          </p:cNvPr>
          <p:cNvSpPr/>
          <p:nvPr/>
        </p:nvSpPr>
        <p:spPr>
          <a:xfrm>
            <a:off x="5869577" y="5262648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794AC8-1A79-F1E7-2417-290CEB22A349}"/>
              </a:ext>
            </a:extLst>
          </p:cNvPr>
          <p:cNvSpPr/>
          <p:nvPr/>
        </p:nvSpPr>
        <p:spPr>
          <a:xfrm>
            <a:off x="6322423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B5CC64-F8DB-962B-665A-57957915027B}"/>
              </a:ext>
            </a:extLst>
          </p:cNvPr>
          <p:cNvSpPr/>
          <p:nvPr/>
        </p:nvSpPr>
        <p:spPr>
          <a:xfrm>
            <a:off x="5412377" y="480423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4491D2-B1F3-38B2-6B28-BA2ADBF6B0A9}"/>
              </a:ext>
            </a:extLst>
          </p:cNvPr>
          <p:cNvSpPr/>
          <p:nvPr/>
        </p:nvSpPr>
        <p:spPr>
          <a:xfrm>
            <a:off x="5869577" y="434582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C9F882-7838-B136-D5FA-D232C4AE8041}"/>
              </a:ext>
            </a:extLst>
          </p:cNvPr>
          <p:cNvSpPr/>
          <p:nvPr/>
        </p:nvSpPr>
        <p:spPr>
          <a:xfrm>
            <a:off x="5869577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62456C-EE71-85A7-FD37-ED4B6C7071CA}"/>
              </a:ext>
            </a:extLst>
          </p:cNvPr>
          <p:cNvSpPr/>
          <p:nvPr/>
        </p:nvSpPr>
        <p:spPr>
          <a:xfrm>
            <a:off x="5869577" y="251217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21AF2C-1592-32D3-97E0-55317E5CD703}"/>
              </a:ext>
            </a:extLst>
          </p:cNvPr>
          <p:cNvSpPr/>
          <p:nvPr/>
        </p:nvSpPr>
        <p:spPr>
          <a:xfrm>
            <a:off x="6322423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0572FF-FCC2-A29A-CF8B-4933169C7120}"/>
              </a:ext>
            </a:extLst>
          </p:cNvPr>
          <p:cNvSpPr/>
          <p:nvPr/>
        </p:nvSpPr>
        <p:spPr>
          <a:xfrm>
            <a:off x="5412377" y="205376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98D993-4D98-D80D-C8B9-7F58FF94AF58}"/>
              </a:ext>
            </a:extLst>
          </p:cNvPr>
          <p:cNvSpPr/>
          <p:nvPr/>
        </p:nvSpPr>
        <p:spPr>
          <a:xfrm>
            <a:off x="5869577" y="1595352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922249-BD14-B3FF-49DC-6440686CFECB}"/>
              </a:ext>
            </a:extLst>
          </p:cNvPr>
          <p:cNvSpPr/>
          <p:nvPr/>
        </p:nvSpPr>
        <p:spPr>
          <a:xfrm>
            <a:off x="4500154" y="342952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CD907F-D886-937D-C1D5-4C877C71B6EA}"/>
              </a:ext>
            </a:extLst>
          </p:cNvPr>
          <p:cNvSpPr/>
          <p:nvPr/>
        </p:nvSpPr>
        <p:spPr>
          <a:xfrm>
            <a:off x="4500154" y="388793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4E85EE-A882-8BA1-B925-A682A2FBEB93}"/>
              </a:ext>
            </a:extLst>
          </p:cNvPr>
          <p:cNvSpPr/>
          <p:nvPr/>
        </p:nvSpPr>
        <p:spPr>
          <a:xfrm>
            <a:off x="4953000" y="342952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FB7A72-C28C-7E3F-CA64-A81B65B3C7EF}"/>
              </a:ext>
            </a:extLst>
          </p:cNvPr>
          <p:cNvSpPr/>
          <p:nvPr/>
        </p:nvSpPr>
        <p:spPr>
          <a:xfrm>
            <a:off x="4042954" y="3429520"/>
            <a:ext cx="457200" cy="458412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913F0C-3B42-EEEC-806C-A84CD55520C0}"/>
              </a:ext>
            </a:extLst>
          </p:cNvPr>
          <p:cNvSpPr/>
          <p:nvPr/>
        </p:nvSpPr>
        <p:spPr>
          <a:xfrm>
            <a:off x="4500154" y="297110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020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A3619-77B1-005D-3478-E87F3F4B4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3BBD-D301-9EC8-26A3-3940AC43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9173B1-F47F-2812-061E-67097CD5D0B5}"/>
              </a:ext>
            </a:extLst>
          </p:cNvPr>
          <p:cNvSpPr/>
          <p:nvPr/>
        </p:nvSpPr>
        <p:spPr>
          <a:xfrm>
            <a:off x="1843778" y="3430040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F00FA-4434-C72C-F763-38E49F2BCF6C}"/>
              </a:ext>
            </a:extLst>
          </p:cNvPr>
          <p:cNvSpPr/>
          <p:nvPr/>
        </p:nvSpPr>
        <p:spPr>
          <a:xfrm>
            <a:off x="1843778" y="38884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69F8A0-330E-446A-3ECC-F0D1F91EAE5D}"/>
              </a:ext>
            </a:extLst>
          </p:cNvPr>
          <p:cNvSpPr/>
          <p:nvPr/>
        </p:nvSpPr>
        <p:spPr>
          <a:xfrm>
            <a:off x="2296624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B7193D-6695-C3CE-FF71-5645F7A28E99}"/>
              </a:ext>
            </a:extLst>
          </p:cNvPr>
          <p:cNvSpPr/>
          <p:nvPr/>
        </p:nvSpPr>
        <p:spPr>
          <a:xfrm>
            <a:off x="1386578" y="343004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CF53F0-FBA1-1A22-5527-43EAA1FEAE77}"/>
              </a:ext>
            </a:extLst>
          </p:cNvPr>
          <p:cNvSpPr/>
          <p:nvPr/>
        </p:nvSpPr>
        <p:spPr>
          <a:xfrm>
            <a:off x="1843778" y="2971628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3EB431-AEAD-0746-877A-0BB201091D23}"/>
              </a:ext>
            </a:extLst>
          </p:cNvPr>
          <p:cNvCxnSpPr/>
          <p:nvPr/>
        </p:nvCxnSpPr>
        <p:spPr>
          <a:xfrm>
            <a:off x="2079522" y="3669507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AAB5F8-79B7-F75D-7414-DB8E86730D20}"/>
              </a:ext>
            </a:extLst>
          </p:cNvPr>
          <p:cNvCxnSpPr>
            <a:cxnSpLocks/>
          </p:cNvCxnSpPr>
          <p:nvPr/>
        </p:nvCxnSpPr>
        <p:spPr>
          <a:xfrm rot="5400000">
            <a:off x="1858065" y="3438526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9E0C2C-26EB-34F6-5D97-F6EF67F3B896}"/>
              </a:ext>
            </a:extLst>
          </p:cNvPr>
          <p:cNvCxnSpPr>
            <a:cxnSpLocks/>
          </p:cNvCxnSpPr>
          <p:nvPr/>
        </p:nvCxnSpPr>
        <p:spPr>
          <a:xfrm rot="10800000">
            <a:off x="2079522" y="3207544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877BDF-9C58-1AC0-38BA-6DFFB3E44398}"/>
              </a:ext>
            </a:extLst>
          </p:cNvPr>
          <p:cNvCxnSpPr>
            <a:cxnSpLocks/>
          </p:cNvCxnSpPr>
          <p:nvPr/>
        </p:nvCxnSpPr>
        <p:spPr>
          <a:xfrm rot="16200000">
            <a:off x="2296624" y="3438525"/>
            <a:ext cx="0" cy="461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E8100-2665-6DC8-7402-FBCB260921DD}"/>
              </a:ext>
            </a:extLst>
          </p:cNvPr>
          <p:cNvSpPr/>
          <p:nvPr/>
        </p:nvSpPr>
        <p:spPr>
          <a:xfrm>
            <a:off x="5869577" y="343004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80F40A-8CA3-4782-0541-25AC0D75125E}"/>
              </a:ext>
            </a:extLst>
          </p:cNvPr>
          <p:cNvSpPr/>
          <p:nvPr/>
        </p:nvSpPr>
        <p:spPr>
          <a:xfrm>
            <a:off x="5869577" y="388845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0A0BBC-5E6D-2A98-E4BA-040EAD6F201C}"/>
              </a:ext>
            </a:extLst>
          </p:cNvPr>
          <p:cNvSpPr/>
          <p:nvPr/>
        </p:nvSpPr>
        <p:spPr>
          <a:xfrm>
            <a:off x="6322423" y="343004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51FC2E-ED42-D870-A6CB-05B07B541A2D}"/>
              </a:ext>
            </a:extLst>
          </p:cNvPr>
          <p:cNvSpPr/>
          <p:nvPr/>
        </p:nvSpPr>
        <p:spPr>
          <a:xfrm>
            <a:off x="5412377" y="343004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DB4E3-6D76-C53C-E6D0-680402BBF3B4}"/>
              </a:ext>
            </a:extLst>
          </p:cNvPr>
          <p:cNvSpPr/>
          <p:nvPr/>
        </p:nvSpPr>
        <p:spPr>
          <a:xfrm>
            <a:off x="5869577" y="297162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AF5989-9B72-A5DA-4419-A16C553773A3}"/>
              </a:ext>
            </a:extLst>
          </p:cNvPr>
          <p:cNvSpPr/>
          <p:nvPr/>
        </p:nvSpPr>
        <p:spPr>
          <a:xfrm>
            <a:off x="7236823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7C071E-E291-6FD8-6792-8F9D6945EBE3}"/>
              </a:ext>
            </a:extLst>
          </p:cNvPr>
          <p:cNvSpPr/>
          <p:nvPr/>
        </p:nvSpPr>
        <p:spPr>
          <a:xfrm>
            <a:off x="7236823" y="388741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D7367-03F3-63B2-82D4-43818D872168}"/>
              </a:ext>
            </a:extLst>
          </p:cNvPr>
          <p:cNvSpPr/>
          <p:nvPr/>
        </p:nvSpPr>
        <p:spPr>
          <a:xfrm>
            <a:off x="7689669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BF32D1-60C1-7FE0-A488-13CB011A2EB0}"/>
              </a:ext>
            </a:extLst>
          </p:cNvPr>
          <p:cNvSpPr/>
          <p:nvPr/>
        </p:nvSpPr>
        <p:spPr>
          <a:xfrm>
            <a:off x="6779623" y="342900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71436A-A574-81FD-4CA0-DE324F4CD2A5}"/>
              </a:ext>
            </a:extLst>
          </p:cNvPr>
          <p:cNvSpPr/>
          <p:nvPr/>
        </p:nvSpPr>
        <p:spPr>
          <a:xfrm>
            <a:off x="7236823" y="297058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F1CBD4-2B2B-68FC-2642-BA7AA28C91A8}"/>
              </a:ext>
            </a:extLst>
          </p:cNvPr>
          <p:cNvSpPr/>
          <p:nvPr/>
        </p:nvSpPr>
        <p:spPr>
          <a:xfrm>
            <a:off x="5869577" y="4804236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614A9D-397C-B82B-883E-2C6316C72BB7}"/>
              </a:ext>
            </a:extLst>
          </p:cNvPr>
          <p:cNvSpPr/>
          <p:nvPr/>
        </p:nvSpPr>
        <p:spPr>
          <a:xfrm>
            <a:off x="5869577" y="526264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3B2E71-FDB7-D5FE-807B-E8C7E4C0B2B2}"/>
              </a:ext>
            </a:extLst>
          </p:cNvPr>
          <p:cNvSpPr/>
          <p:nvPr/>
        </p:nvSpPr>
        <p:spPr>
          <a:xfrm>
            <a:off x="6322423" y="4804236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85143B-B352-C83B-1DCF-4D0EDD505098}"/>
              </a:ext>
            </a:extLst>
          </p:cNvPr>
          <p:cNvSpPr/>
          <p:nvPr/>
        </p:nvSpPr>
        <p:spPr>
          <a:xfrm>
            <a:off x="5412377" y="4804236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A1D64E-87C5-7323-E6D5-586D654E49E4}"/>
              </a:ext>
            </a:extLst>
          </p:cNvPr>
          <p:cNvSpPr/>
          <p:nvPr/>
        </p:nvSpPr>
        <p:spPr>
          <a:xfrm>
            <a:off x="5869577" y="4345824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91904A-6675-D80E-EE4F-020602DC3BDA}"/>
              </a:ext>
            </a:extLst>
          </p:cNvPr>
          <p:cNvSpPr/>
          <p:nvPr/>
        </p:nvSpPr>
        <p:spPr>
          <a:xfrm>
            <a:off x="5869577" y="2053764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5C19CD-C11C-A329-07AE-E95DE4472080}"/>
              </a:ext>
            </a:extLst>
          </p:cNvPr>
          <p:cNvSpPr/>
          <p:nvPr/>
        </p:nvSpPr>
        <p:spPr>
          <a:xfrm>
            <a:off x="5869577" y="2512176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63FA86-50D9-3200-270D-D8416E943E4B}"/>
              </a:ext>
            </a:extLst>
          </p:cNvPr>
          <p:cNvSpPr/>
          <p:nvPr/>
        </p:nvSpPr>
        <p:spPr>
          <a:xfrm>
            <a:off x="6322423" y="2053764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272F62-88C3-9FC8-F06D-A870073F3023}"/>
              </a:ext>
            </a:extLst>
          </p:cNvPr>
          <p:cNvSpPr/>
          <p:nvPr/>
        </p:nvSpPr>
        <p:spPr>
          <a:xfrm>
            <a:off x="5412377" y="2053764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A55F9F-A1C9-E4A3-DD88-38B7ECDC1B8E}"/>
              </a:ext>
            </a:extLst>
          </p:cNvPr>
          <p:cNvSpPr/>
          <p:nvPr/>
        </p:nvSpPr>
        <p:spPr>
          <a:xfrm>
            <a:off x="5869577" y="159535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5E7039-6F26-D19D-D3D7-29796D213BC8}"/>
              </a:ext>
            </a:extLst>
          </p:cNvPr>
          <p:cNvSpPr/>
          <p:nvPr/>
        </p:nvSpPr>
        <p:spPr>
          <a:xfrm>
            <a:off x="4500154" y="342952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4465AA-5A7A-063B-396F-731F33B2FD1F}"/>
              </a:ext>
            </a:extLst>
          </p:cNvPr>
          <p:cNvSpPr/>
          <p:nvPr/>
        </p:nvSpPr>
        <p:spPr>
          <a:xfrm>
            <a:off x="4500154" y="3887932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D7A505-2F64-DCE2-57DD-00BC6C7D1671}"/>
              </a:ext>
            </a:extLst>
          </p:cNvPr>
          <p:cNvSpPr/>
          <p:nvPr/>
        </p:nvSpPr>
        <p:spPr>
          <a:xfrm>
            <a:off x="4953000" y="342952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2E4FAB-6CD6-6F3D-8F70-FC46C6E47B48}"/>
              </a:ext>
            </a:extLst>
          </p:cNvPr>
          <p:cNvSpPr/>
          <p:nvPr/>
        </p:nvSpPr>
        <p:spPr>
          <a:xfrm>
            <a:off x="4042954" y="3429520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92A073-3ADA-7D3C-37B6-D1FDF97C6845}"/>
              </a:ext>
            </a:extLst>
          </p:cNvPr>
          <p:cNvSpPr/>
          <p:nvPr/>
        </p:nvSpPr>
        <p:spPr>
          <a:xfrm>
            <a:off x="4500154" y="2971108"/>
            <a:ext cx="457200" cy="45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0654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63041-E9BE-1D6C-FB1D-4B2FE4F0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Result (</a:t>
            </a:r>
            <a:r>
              <a:rPr lang="en-US" dirty="0" err="1"/>
              <a:t>Sierpinski</a:t>
            </a:r>
            <a:r>
              <a:rPr lang="en-US" dirty="0"/>
              <a:t> Triangle)</a:t>
            </a:r>
          </a:p>
        </p:txBody>
      </p:sp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3996B14-700E-191D-CDB1-CA34A401F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9068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5660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3F7D-B6AE-6944-36B5-1C484999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354DA-BA8B-BE00-1096-C079A2E50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left?</a:t>
            </a:r>
          </a:p>
        </p:txBody>
      </p:sp>
    </p:spTree>
    <p:extLst>
      <p:ext uri="{BB962C8B-B14F-4D97-AF65-F5344CB8AC3E}">
        <p14:creationId xmlns:p14="http://schemas.microsoft.com/office/powerpoint/2010/main" val="173033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DF62F-BD18-3FFE-156E-F4996086EDC8}"/>
              </a:ext>
            </a:extLst>
          </p:cNvPr>
          <p:cNvSpPr/>
          <p:nvPr/>
        </p:nvSpPr>
        <p:spPr>
          <a:xfrm>
            <a:off x="8805672" y="1399032"/>
            <a:ext cx="457200" cy="3657600"/>
          </a:xfrm>
          <a:prstGeom prst="rect">
            <a:avLst/>
          </a:prstGeom>
          <a:solidFill>
            <a:srgbClr val="D1D1D1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926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F3E0-5B13-2B8E-F698-AD0F2CA3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C069D-314E-12C1-2E31-24DF4758D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fractals are buildable at temperature 1</a:t>
            </a:r>
          </a:p>
          <a:p>
            <a:r>
              <a:rPr lang="en-US" dirty="0"/>
              <a:t>A single system exists that builds all these fractals</a:t>
            </a:r>
          </a:p>
          <a:p>
            <a:r>
              <a:rPr lang="en-US" dirty="0"/>
              <a:t>Do higher temperatures allow for more efficient fractal constructions?</a:t>
            </a:r>
          </a:p>
          <a:p>
            <a:r>
              <a:rPr lang="en-US" dirty="0"/>
              <a:t>Are there special classes of fractals which can be built with small systems?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626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1656F-49EE-12D7-9EBC-324D6E4E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5081-7CE7-DEA2-2886-57F2CF7E1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482"/>
            <a:ext cx="9144000" cy="1172368"/>
          </a:xfrm>
        </p:spPr>
        <p:txBody>
          <a:bodyPr>
            <a:normAutofit/>
          </a:bodyPr>
          <a:lstStyle/>
          <a:p>
            <a:r>
              <a:rPr lang="en-US" dirty="0"/>
              <a:t>Fractals in Seeded 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8AF1E-B882-0C74-0C09-F5EEE845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6030119"/>
            <a:ext cx="9582150" cy="827881"/>
          </a:xfrm>
        </p:spPr>
        <p:txBody>
          <a:bodyPr/>
          <a:lstStyle/>
          <a:p>
            <a:r>
              <a:rPr lang="en-US" dirty="0"/>
              <a:t>Authors: Asher Haun, </a:t>
            </a:r>
            <a:r>
              <a:rPr lang="en-US" b="1" dirty="0"/>
              <a:t>Ryan Knobel, </a:t>
            </a:r>
            <a:r>
              <a:rPr lang="en-US" dirty="0"/>
              <a:t>Adrian Salinas, Ramiro Santos, Robert Schweller, Timothy Wylie</a:t>
            </a:r>
          </a:p>
        </p:txBody>
      </p:sp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F731EFA-F800-15B4-C600-7D3375F4F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2020887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9058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0276-5870-87F4-2DEA-992EBF0E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72E69-F462-03EE-698A-949C888B952A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8FF2C-19BD-E5FA-1643-8687C73157E2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7FFE28-422B-07C3-573B-865A264C1401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D5C17-EE8A-B1B6-DBD3-899E1844998C}"/>
              </a:ext>
            </a:extLst>
          </p:cNvPr>
          <p:cNvSpPr/>
          <p:nvPr/>
        </p:nvSpPr>
        <p:spPr>
          <a:xfrm>
            <a:off x="5181994" y="3885897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C8329-4E40-CE46-C8B7-EE0C57ACF8C2}"/>
              </a:ext>
            </a:extLst>
          </p:cNvPr>
          <p:cNvSpPr/>
          <p:nvPr/>
        </p:nvSpPr>
        <p:spPr>
          <a:xfrm>
            <a:off x="5639194" y="3885897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5B46FB-5677-9DDA-316B-550A500D17A6}"/>
              </a:ext>
            </a:extLst>
          </p:cNvPr>
          <p:cNvSpPr/>
          <p:nvPr/>
        </p:nvSpPr>
        <p:spPr>
          <a:xfrm>
            <a:off x="5638669" y="3429909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9A31AE-2D22-8D33-9D9D-CDDA1911C248}"/>
              </a:ext>
            </a:extLst>
          </p:cNvPr>
          <p:cNvSpPr/>
          <p:nvPr/>
        </p:nvSpPr>
        <p:spPr>
          <a:xfrm>
            <a:off x="5181994" y="2969679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C07FF4-9B67-F072-F8B2-7E6A2DE5C4B2}"/>
              </a:ext>
            </a:extLst>
          </p:cNvPr>
          <p:cNvSpPr/>
          <p:nvPr/>
        </p:nvSpPr>
        <p:spPr>
          <a:xfrm>
            <a:off x="5639194" y="2969679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1F5728-9B05-9128-4ADB-1E2AD853A91C}"/>
              </a:ext>
            </a:extLst>
          </p:cNvPr>
          <p:cNvSpPr/>
          <p:nvPr/>
        </p:nvSpPr>
        <p:spPr>
          <a:xfrm>
            <a:off x="5638669" y="2513691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7A8016-E65C-0CDF-8492-1CA290201508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2CCE83-BE31-FC8B-D7D6-ACB3A14F0CAE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62928A-BF9C-D4A8-C90D-19789CFC58D1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620A84-1346-6B47-8BDD-FAA791213CB7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907AF4-BBF6-661B-1A95-D3E52E13F7B3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9D3404-E356-3D24-4BDF-90DF06BB982D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38C3E7-6439-E99C-E769-F847E7CB56DB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5ED718-8BB2-2EE2-8F90-DE2BB92FA18E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F96B80-A4E6-A1F0-47BD-AE33AE990F5C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5588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88DC0-1AD0-2C54-E6FB-CF6B44DCD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6F6C-8CB9-7AFE-08C8-668A1681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E4A6B5-FD56-D6B1-C470-77C81D65D849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092D4-B406-9630-E94C-16ABAA849899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3C728-D728-F12E-6DF7-ECFC3BDFDDE3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C33607-88E0-C7EE-DB6C-663AA3CA95A0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459D89-5283-08F1-E036-929D01E78984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2E148E-02A6-CC06-FBAE-E1C9BC51E10C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5BCBCD-1F09-9E2E-DC08-58E07692F5AC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2B2C2-486A-0178-DEAC-23B693428643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8FDA50-3D43-1E3A-D935-18B188ADC145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0CA-6D12-B6FB-0533-92691BA7D516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64FCBA-476B-4414-AE14-F4B8AB423CAF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7DCB9-6599-B464-85FF-8AFD940F9996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211C26-680D-1FC3-37BD-B178DB37FAC8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905AC8-A763-CCBE-F5BE-484C03220553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1E0AF4-16EA-F1B3-A7D0-779384CE36FD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35A4AA-46D6-33AE-BC62-7BFF88FF2319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B6A2E1-FF1C-2BA3-EF61-48EA3258334A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A96142-68DA-E68F-9C6C-AC0082856266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7208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79023-A65A-A061-F547-AC604A6A3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8080-BEB7-2E98-4D84-B2896C1F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CD7F9-7B97-C908-0E52-A55D79AB8B95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6AF33-CF11-62D3-4A2A-71B11D77E5E5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98B33-F283-C2B2-7176-E72CFE0713C9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A96F0-0A64-A04C-E96D-964BE98507D3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B3E1AF-9051-E8D1-B5E6-AA27F8529A08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48F895-6C68-AE2B-ADB3-4684E73A0A19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B8A686-97B2-6E35-5538-46027277075C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B486E9-6E48-254F-4652-80254379C86C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77C85A-30F0-F22B-4E85-4892F9341B83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5066DD-BD75-09C1-83B2-9D279A764F4F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1F70BC-EB19-9961-2709-8D3390450EE5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4C1487-8A1D-66E3-56F4-FFE6FA29DD7B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E4890D-B11C-13DE-6F75-9D27528A6103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B66CEB-CB10-1467-FCE8-709B9B44CDC6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5106B5-0ABC-9B4D-C42C-866A89544474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CE5899-BB08-B240-23E7-FEA2FA320F2F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40687A-7D6D-F7D5-1BDD-2DDBA31FA32D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9A7ABA-96FB-4CCA-C244-377409C7B66D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6793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F80FF-BB92-8C58-2FD0-71FAEB4B3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6B68-3E86-9441-6E2B-B6ECBA13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4DDFFC-7D2A-675D-74C7-C5C172780D39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3A48BB-5A49-1949-F491-BE8D789A491B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5C5924-0A6F-70EA-1231-C1907DBA7885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A0088-3E1E-A1AF-EF3D-9165BAB4F5EF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291D18-1FC6-2C89-185E-60F50360857A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AE8CD-1461-F48A-3B77-D1C9D10C8646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2146D2-2C54-82BC-3AC3-F5FCDB72ECAC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84D9A-C1CC-7749-DCB7-C5F493A1E50B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11D04-D82F-D5E7-3657-A12E3D276EFA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E8A17B-6BC0-B22F-E97C-99B8DBE89A33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5672BD-65E7-9F6D-4731-639413DAE822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D3F38B-A8D3-5991-F098-40E83C7A2368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7424C3-EC25-F9CF-FC3C-31DC315375E4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C148DD-4DE3-F48E-0256-DBDA7BF71205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3909F1-F867-D7A9-3CAB-D87E32DBA622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7B176B-1FCE-898E-D943-671888F8AD9B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01407-C3A9-C547-6F05-568E708704BD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7A9CEE-844B-C2E5-A745-CAAF01C3F2B3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1674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C218C-669E-9787-F28C-08835171E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C397-7E38-9ECF-AFC7-F095CEEC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C89EB2-9954-843C-ED70-C818DDB43C97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7D4D4-EA73-C1F3-60E4-AF735256F67C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A198E-EC04-6F13-F531-63606E286DCD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C9A7CF-677F-2D32-F920-8D1452B56BD2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B5B96F-B596-C919-8871-B28A2C7D00BE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171AC-00A4-68FC-ABD7-F5742AC67E78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BF3EB0-792B-C15C-9E3E-9571369A1B6F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C9D1AF-E3C6-9EE4-A7F7-37F1E47FD3A6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5038C8-01E1-EE7A-F5B5-A0DCDF31DB10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FC1C6-6237-6A06-3DF1-F70E5973D275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981B6B-9E15-D1A3-3E65-3E2824A7388A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653FF0-9CB1-7136-6035-77454E46CDC2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75E217-51BB-21A1-91D2-9DA5B87D8CA8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E19291-4FDE-7B48-4042-3A93F16AA651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766A35-F348-43F9-0791-649CBF63FE73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AC09C4-9F82-D0B0-200F-994ED53CC94B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BC1D4E-18F6-4C9A-7D29-8B2A8E60B8DB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9D1A02-AD7A-1A2E-17DB-8031F7118364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2094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390B9-EEA1-00FE-2DE0-C534BBE88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17C6-6E19-3DA5-9C29-7B32A5F0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28C71-81D4-1B35-D577-696CBB7511E2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56F7D5-626A-7E2C-7FAF-4A4F71167F83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79F69-22D6-82C3-E583-57442E6E1383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1C5A2B-B2DE-D504-6D36-291B38C23162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0C4C02-C4DC-5ED9-6CFE-DAAFF5FF4A8D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844E7-680D-0019-6895-F26A653806C9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E4439B-D087-646C-BE73-010EB8C7BB0B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7098E9-B8EE-647E-405D-CF19BAF07183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B5236A-A1B2-4043-34C5-B074FBBF00BF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209A73-C680-D33A-0B1B-0009C6060009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6A58C4-2699-6638-6715-F0DEDE39BEE5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40A926-DD46-0790-C50E-B1D8A06F8ACB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B0A963-08A6-B2EC-B835-161136EA9C90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0FB1DF-9E92-AC4F-93A9-86895498DFF7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C58017-A885-4EB9-EBF3-DF7D3C165A1C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A2F340-00A1-137B-A5A4-71B993FFD9B1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93E2D0-F693-7774-A2F3-A1035EBCFD93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5EE1C7-B0E6-0C3B-0714-F4A94593C397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2974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69BED-D70C-DF1A-2228-04509BE17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5D16-3E01-DC15-D957-4976F182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EC6B4F-A489-C7BE-36E1-8FAF2E8F6AAC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3B3CC-E5FC-4094-6053-487392BA2EAD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5E5751-02C7-54D9-C643-23AA990F36D4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E3A27-991A-47B3-2EEB-80744F471224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A9AF55-C56C-D6B4-0A4C-C8A672EA6D1C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08BBA2-E759-4A1A-1328-44D3774CEAFF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96227A-C855-58CC-1730-A5A0A0A1DF4B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77E8E5-D921-45BE-ACEE-FF515DEC7124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6A998A-2C77-6508-B8BC-E82E8555820C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BAD263-93D9-C75B-77A2-F9D15822FEA0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855B15-68E6-4457-6EB0-CEA94133FF81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210600-E8A5-DB79-C53F-53E982F654F8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E91AE4-EEF3-9299-DBEA-CC282BAF3F09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248C22-E048-3045-CF46-24354ED0D32E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C1F7C6-F7B6-5EC2-3119-F4A319158365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459854-DD17-CC09-85A9-30D3C4AE0E9A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7DCD29-7F02-A74D-2452-8A149E2F13F3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D7142F-7511-2337-3C18-EFEA61BF00F5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3195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DBAF9-E42C-2F1D-C0B2-EFFF3E4DC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802FD-DB30-584B-CD4A-9559A036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7FB33F-FE1A-ED65-A78B-9B1CC05B8B1A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239330-C8E3-4298-B847-49F509DB9F4C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B8B8E4-C70F-CDA9-AA4A-B6978FF0F4CC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F03D4-6FA6-BE94-2C58-99D5E4234FBB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784009-41DE-35E5-CCAC-E3A809339E67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5489F7-3FAF-C08B-6395-F7557BB11F25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201262-4BEB-1BAE-4F73-90436BECED43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242338-C14C-B1A6-8EC0-A6715453304E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A2CFC-5AAC-0505-8677-23E1FA968280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02677-6483-CC4E-15C3-16D699853E37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2FE4B1-2E4B-344D-7B4D-3084242427CE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D73E11-4AC5-F37A-5DEE-59895A40F2B3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EEBBC8-820E-326E-2A58-67E4758E2D34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7BFEBC-B773-3FE7-0343-7DF9EBAA759F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997649-CB91-83EF-795D-1B5B214AA2DC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7501E9-3A8F-FE72-510A-EA1D79E1067F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A61C95-77AD-CD3F-2FF7-140E71872451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DAE50-FBA6-6DA8-8945-1BF042ACACC1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93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DF62F-BD18-3FFE-156E-F4996086EDC8}"/>
              </a:ext>
            </a:extLst>
          </p:cNvPr>
          <p:cNvSpPr/>
          <p:nvPr/>
        </p:nvSpPr>
        <p:spPr>
          <a:xfrm>
            <a:off x="9262872" y="1399032"/>
            <a:ext cx="457200" cy="3657600"/>
          </a:xfrm>
          <a:prstGeom prst="rect">
            <a:avLst/>
          </a:prstGeom>
          <a:solidFill>
            <a:srgbClr val="D1D1D1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0400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DFE70-F44A-6B08-4CC6-807FCFB0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10E2-DEC3-6B89-D877-7AFECD7A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84653-6603-742E-7F89-62E3C977528D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52543-C9B8-4ECD-FCFD-F9D302B0FAAC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614A49-E53E-B1E6-3E18-BEB67AD8E359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CE5BD5-71EB-1670-E7E9-A58006E3537E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3E763-FD7A-2DD0-9150-5B78FF038A07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ED3C0D-2F34-2045-8FD5-626F5B886023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31225E-42C5-B72E-8AFD-4BF55049C6B2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DBC526-2C01-E915-411C-FB7388942767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3F5EA0-E976-0E13-C56E-7C97318657A9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C9D1E3-8645-A92D-B492-6F918551EF2C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CD0BC5-0313-F45E-F406-62430B1F8C4D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DA35D5-B322-0F55-B717-AE26BEC64ABF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CA6F7A-46F5-B935-582B-51D850C36264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454755-75FC-990A-10E2-384D69C60EE4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053DEF-F8D2-06A3-7359-D8E15AE77F91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6BAFD2-D71C-0321-8366-0A2B1D3E0794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B61AEA-A520-6B5A-A5E2-F6D5ADED78CA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F9991-4A06-8E08-AE59-C659195C5797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706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67A17-90B2-7022-F0A0-E25990509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1CB4-102B-0D3D-EEBA-F9DFF1F7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2B9968-EE2F-49B5-DB77-7BE84A683D2A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650F10-35A2-5295-E8D6-5D2EA697B3E9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F1EF96-A0D5-E96D-7621-0ED37DB93845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4F022-1FE2-966B-6292-F8D72447E77C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23BE35-C6F3-E133-9423-4A5660BB9064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20AB0-64BC-8A06-DEBD-F60472BC31FA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8E3D3-5220-CC2F-7E47-BAEA39A5B686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246E3B-EAB4-3C05-0E14-18837F74E6C8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09010C-17C4-8203-7E97-C584E09C0679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9DD75-DC41-6351-2B35-4CEAC0249475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9A00B0-F2A7-F80E-59D6-9EED6127508F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3393BE-9E91-A2C1-D6FE-D7F9DD182789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50D2BE-C4EC-1032-A56C-268953606FE8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5DF6E0-77B2-CBEF-61F1-E4DFC422DF8F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B9E6C0-8FE2-B305-A654-297A93106C8C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0A5F7E-6B54-5132-238F-895E263BB71F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7DA2D6-1A27-3071-AD38-3929E1260532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81D566-D889-BE92-5CAE-DE45413809A3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016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FB27B-81A8-6A95-E328-62113D24C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DE65-EF62-3994-3528-2985B2F3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8A840C-50A7-BC91-1CC4-DA65E67E26F6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7F7384-C487-0042-2878-4C57490C5CA6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2F3743-5180-1D1E-D0B7-95D4F9928DD5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AE1AD-DFD6-B08D-67F3-F6DF30D1237D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B93C-E5D4-9615-5FAD-B2B65CA94436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75A59-47B4-D3CD-AA01-DCBD8FB1585B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92DC7-16E1-3293-BA3E-EBD2C590E0E1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A4A06-7F78-8ACD-0D7B-E0267FD6FAAB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B45D6E-C812-4AD3-3C8F-9B1E259A0E9B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562817-44C3-D750-0C96-127254BB0971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87A7F-DA31-DA2E-2711-119831149899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25AAAD-491A-2047-B7CA-DAE6F745CB2A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1F92F6-8BFA-B6E8-F533-A2697BAAEF84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93EBB2-2502-44C1-88D0-9DE206B954A5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919120-3D15-EF9B-B09A-AFEF98785D88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F4CDE4-1F91-60C5-0D01-146CF41CACD7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52FD26-7688-D362-18CD-B1E3D27B658F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77C956-6295-5EA7-9139-DEA617188B33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586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17DCD-5B94-69BC-D3F6-6F8FF1D1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72C8-C3E1-B1E1-DB57-8F87D65A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C4AB0C-8307-16FC-AAD1-792DFD5249A7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1E436-23BC-9F7A-ECF8-3F0E48CD7BB8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A80A4F-B3C7-BDAA-6BD3-AE5BC6553553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A814F-5F0B-2742-BED7-C36C623E7FCA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6EF328-B5BB-FCD7-2F37-8FC899961715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8A14B-8744-4C48-E4C7-85A38BC8D388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23F99E-C6B1-CDF5-34D9-1E3049E06DC8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218748-204B-A5BA-5E94-84D02192BA9E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B22E4-614F-BAB2-6959-2DC802051900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94CEB0-1AEF-16CF-192D-2BC34C027685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5D4151-F743-9CDD-051A-D57EBCC30952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81E6DC-EE39-5DAD-EE80-E819714AF025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1BB6AB-9078-61F0-654B-9CB0E300DC69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6AFCE-58BD-7B4B-A45D-125E137BA2D1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404377-80B0-3682-4DBA-FAEF8B4E3EEE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85C9E2-58ED-804B-2DCB-FEBECC0C13B8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5FE31E-7BD9-5FB6-5A1D-5447677B9407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B718C9-1504-9061-CB57-37247CD94662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1535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853FD-2CC5-4D43-050E-E4673BA61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568D-FB76-2A2F-A4E4-65EB70CEF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85AAEA-EDCE-960D-79F0-C21D97241B01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EF758-1BBC-C77F-EB57-55B7A0C26052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C5AF8A-241F-A716-CE74-E740BF21E909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9B0DBE-2410-5810-CCBB-BC64973B3564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FCC04C-AB2B-5CE5-DBFB-BA181324FCB3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7F65D7-1A00-38E0-7805-4A0A7F492606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9E6F-A366-F5D4-58E9-5B388645A000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4F61A0-FEB5-CD27-5F07-900F8DADE614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161A93-6446-EF8C-84B0-5C7925CDC85B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CEE5E-1DCB-2721-9C1F-EB44D81EAF05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FA3055-756E-7F87-5210-7E1FCF5BC000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A491E9-7804-99EF-3CF1-148397F40D95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43F18B-235D-EFF0-3195-A09550ADE350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8DEA6A-4AAA-2945-6C0E-0AD53FFD6635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1BF078-13B3-27EA-15D3-1533AFF601A9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27DE4F-E688-0AD5-8AFF-4D353F286332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67DDF7-D4A0-B148-B7C3-57B018875AB4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FE13B4-3F25-ADCF-4A8A-A9A2920E08AC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90F163-2608-8881-948B-355C51F00683}"/>
              </a:ext>
            </a:extLst>
          </p:cNvPr>
          <p:cNvSpPr/>
          <p:nvPr/>
        </p:nvSpPr>
        <p:spPr>
          <a:xfrm>
            <a:off x="6552741" y="3747554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0941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046FA-A552-BC08-5B1A-CC00935A6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98CB-6A2B-A193-4B43-CD2C063A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2A300-770F-512D-AF9C-5EAB40354D2B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FD0A7-0C5A-6AFA-8C39-9BEF2AEF5F97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0AC53-AD72-D6C7-D3B7-11F5F5ED2121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D4258A-21B1-E371-D785-733963A20B26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3EEA1-0047-7EF1-3D57-F38F369DD10C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41413D-C815-5276-BEB1-B5A1D12136B4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FC9D7B-20E8-D649-EE86-9372F41B7952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D7BC0C-3DFA-4143-3B19-59DC68CCF298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BDCB7-9556-E1CE-A96B-8A72619FB838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AF52A5-B459-B9CD-E55F-DCF86381E5A3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89C92B-2669-2B2D-D048-510D8B50B49A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E9B06F-865E-3F5A-119A-F88C92ACB93D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2A4159-82B0-442A-00FF-1EA03A4CF78B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717223-C330-2FA1-E190-1043916F09A1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0F930B-A507-7DCA-0792-E95102C9EE90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141CD9-C8F2-5D68-E127-75CC9E40B759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170380-627C-C4C7-16D5-8C7484EA7D32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DE5866-8E38-A649-C0A6-7E601B5BDA7E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B90173-B778-B371-5231-BE5CE5363A93}"/>
              </a:ext>
            </a:extLst>
          </p:cNvPr>
          <p:cNvSpPr/>
          <p:nvPr/>
        </p:nvSpPr>
        <p:spPr>
          <a:xfrm>
            <a:off x="6552741" y="3747554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1625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03C5C-4905-5C00-B4F7-6939938B6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FB94-260A-FEAC-A971-5D7E7EEA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C2CC02-8EF9-0F1B-6E3D-10547C3626D0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AB2E8-67CB-062A-7283-680CE957F86F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563AD-6F49-3AFD-9F72-19008E23400F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6DF968-BB01-B9BF-2B67-2D5605833D39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65E50B-9B22-7D77-5527-E8495ECCCD1F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9EC2D1-D559-8D24-ED52-8C5D69DC7828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2C1264-8AC6-5567-15DF-3871E7989AA5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8FCB6F-9C3C-7CFB-54FA-2C423164FD7C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4FBA5D-11C2-0BBF-6C04-4E9DA9748CBA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E637A-5DD2-1F0A-F254-E3C0A5FF0623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254A52-4878-7271-7B64-FAA04AB2D531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1CE612-D134-FC81-8D09-234DC2B4960E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6948E-8FA2-89EC-77DB-EBE3BEDCC4CB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4C58F-4779-1B40-67D4-1F24A624A5C4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700090-1958-0A19-E398-8C56F5EF320E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E5F872-E25F-1321-7A3C-5EAED4C64F25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F388B3-82AE-8EEA-4EE3-63E7B1CB4243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4DC599-4A5D-D506-2B36-98592847AE79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5928A4-697D-CFC1-719F-C630EDCB135E}"/>
              </a:ext>
            </a:extLst>
          </p:cNvPr>
          <p:cNvSpPr/>
          <p:nvPr/>
        </p:nvSpPr>
        <p:spPr>
          <a:xfrm>
            <a:off x="6552741" y="3747554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8450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BBED6-D855-4AB4-3AB5-93FFA006A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417B-1A69-D39F-60DD-31C28FB7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418C5-0F54-6992-FED5-4580BB44B722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8D62C-848D-65B5-E4B5-F2291CCB0843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F46737-B49F-4E6F-FBD1-BA40F7A8A828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76305-942C-3274-3C14-453DC86E97E0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FC3643-0F6A-AB33-30A8-B1C94F92864A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5A735D-9ED4-9700-40CF-C11D62E8734F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F1F4D7-C291-9A3C-3E47-C44AB758AD7D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B1FE84-3DD5-C4A2-A7F5-97D93B3B8EE9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941C8C-E9C0-D591-AC73-73C9D6D4FC90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889F88-D400-D6B4-92A6-2272C328BAE8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BD528E-EF17-EF4D-ECD6-714578DFC26C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5138E1-1A9A-C691-5652-40F049F97B08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1FD7AB-CC99-29B2-D2A2-4666C5173283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7AC545-86D5-4A5D-E556-10AD37064CC9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5C135B-6E98-22BD-98EA-B7C242EE2807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DAEBBE-16FE-5FBD-D663-6E8E24542B9B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3AB2CB-3CFB-F67A-5C99-70951EDA289C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6278D1-91FD-CF5A-64E7-C0C71D05C563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83134C-4B29-6A01-6F9B-F03E3BDE9CCD}"/>
              </a:ext>
            </a:extLst>
          </p:cNvPr>
          <p:cNvSpPr/>
          <p:nvPr/>
        </p:nvSpPr>
        <p:spPr>
          <a:xfrm>
            <a:off x="6552741" y="3747554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6854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65FE0-97F0-05EC-78DD-51A580746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C8D6-970A-391D-AC49-B9E1BBBD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BE4FFD-2950-2863-0CA5-745E82CE93C3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70A6B-FCD6-EFFD-7925-56E883390570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499704-E345-9A0A-434F-A89FAFAD4991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FCD84-8773-A085-F682-6422B7546071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3D968-DEC1-68F2-467F-CBD360F4A0DE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622E6-07C3-FB63-E22A-04180B7EC5B2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1F81C-7BD6-7032-0527-68FAB31C4683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47CBF-4859-E90C-F3A5-EA9280A2841A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C24FDE-7F1E-1365-E994-58713AC156B0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175C8A-8240-BD9B-1722-75E2D1F1FA22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68939C-E210-FC3D-C982-15C71D97AA13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BAA204-7CD7-97D3-612D-ABA3D5F3109F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6A8BB9-EA48-0779-503A-11A8F5A8E598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F1757D-0B39-249D-5043-31E67CE17F13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69ACA-D651-C9DE-569C-236899711C79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A9C1F5-AF55-51C7-207E-747953C58756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B4FFE2-CE4A-8E22-8F06-FDB687EDEA5F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8AAD23-6875-4EF8-E646-0FE26C05AE08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E458A5-55D6-3FA2-58B0-BD18699C9CCC}"/>
              </a:ext>
            </a:extLst>
          </p:cNvPr>
          <p:cNvSpPr/>
          <p:nvPr/>
        </p:nvSpPr>
        <p:spPr>
          <a:xfrm>
            <a:off x="6552741" y="3747554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9988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DAAAF-1ABA-59BC-D443-2A1501629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9530-EB49-F986-7E11-74415B38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20008C-6F72-47DF-E7D2-EA36A0EA5681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62293-3FC8-5686-63AF-0EF868CEA0A8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38F6A-9AED-1043-89D2-45921EC1CF2A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76C5E-4854-79D7-1C23-3115EEAA73E3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B80991-6A6D-C97A-D8A0-426030DEED84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099E1C-D64F-BED4-D80B-441B9638EE59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8DAC1D-E5EF-060B-1F07-7CF2440FA136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77EE2-C20A-3983-657A-8900E4FCCAF2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6AFBE3-DC13-DB88-4CF8-56EF0E37B627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50DD13-056F-1A6C-693B-7CDD3F240F9E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A9393D-3C3E-509A-3F59-BEDEBD9B56B0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77A528-2EE8-2276-FCAE-58E92C820C4F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8F37D-C6CE-138A-6DF9-110B861BB31E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30A4B-CEF2-5C84-0954-436D57AE6790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2F2C61-BA86-7CEE-0B7E-2ACFD2C489A2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4BD2F-31F4-A7FA-B87A-33CDA3E33582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E62437-C83F-AD87-71B5-74B310B5284F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83DCCB-0A45-EF35-2FDB-3D15CCE7FFE5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4B242A-11D6-8463-4213-4D5DD88AA5FE}"/>
              </a:ext>
            </a:extLst>
          </p:cNvPr>
          <p:cNvSpPr/>
          <p:nvPr/>
        </p:nvSpPr>
        <p:spPr>
          <a:xfrm>
            <a:off x="6552741" y="3747554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A63425-3BAA-0E35-EC54-B33CEB3530B2}"/>
              </a:ext>
            </a:extLst>
          </p:cNvPr>
          <p:cNvSpPr/>
          <p:nvPr/>
        </p:nvSpPr>
        <p:spPr>
          <a:xfrm rot="5400000">
            <a:off x="7169227" y="3131543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92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DF62F-BD18-3FFE-156E-F4996086EDC8}"/>
              </a:ext>
            </a:extLst>
          </p:cNvPr>
          <p:cNvSpPr/>
          <p:nvPr/>
        </p:nvSpPr>
        <p:spPr>
          <a:xfrm>
            <a:off x="9720072" y="1399032"/>
            <a:ext cx="457200" cy="3657600"/>
          </a:xfrm>
          <a:prstGeom prst="rect">
            <a:avLst/>
          </a:prstGeom>
          <a:solidFill>
            <a:srgbClr val="D1D1D1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486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49604-259E-0BE9-8080-9C3235265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B2AA-C40D-85D0-6179-939A06BE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DD89D4-4FE7-1AB1-3CF9-D1461D8BD960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CFF30-711D-1121-677C-1252BAD0DE78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920511-B5C0-EAC4-6211-1AAAD86F5D0B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F346AF-EF5A-E587-F8D4-FDB2B3B2E12E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2178A-2AD9-9C41-69B7-ED2B7C7F68F5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D7425E-BBB7-20DE-42FA-E24EBD2F4523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AA0DA-B8EE-7600-00A5-B3C0D6244767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1E71A1-D22D-2997-B826-EE526FC89CA9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D38EF7-9931-E066-1C59-91DC16B237EC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C263C-96E2-7E07-00D7-ADC24C3779A0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BECC15-298B-70D0-2A34-E570AAF9C74B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40A38-2B96-7F1E-D60A-67C9CC53CEA7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F830C6-333A-E0AE-C76A-A7BC23D7B03A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D4319-D8C1-82DC-3788-AEEEC8D0EFA7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C0CE01-56B7-6EBA-28DA-352465A6F128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94A48B-9FAE-3C2E-1A43-A8551428DFBF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AF6F2-B1AC-9D83-C58F-AE84542F4257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FFB47B-C085-95F1-267E-BCCBA02F7907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ADE3E-98A9-C414-465A-A16EFC5404DC}"/>
              </a:ext>
            </a:extLst>
          </p:cNvPr>
          <p:cNvSpPr/>
          <p:nvPr/>
        </p:nvSpPr>
        <p:spPr>
          <a:xfrm>
            <a:off x="6552741" y="3747554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1B6A4D-67C7-C68B-57D6-F4B2BB5F9079}"/>
              </a:ext>
            </a:extLst>
          </p:cNvPr>
          <p:cNvSpPr/>
          <p:nvPr/>
        </p:nvSpPr>
        <p:spPr>
          <a:xfrm rot="5400000">
            <a:off x="7169227" y="3131543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6619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EA960-452A-684D-ACDE-D763EFCAF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7C51F-3889-D5D1-2A15-E62F105C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4E5BA7-73E9-589A-E8F2-84551B3B8624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22AEFF-D2A0-5DCE-CBC2-38039C73AF5F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1DF02-4CD5-5752-FD2B-B13E2B02B76E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DFDF1-5FDB-412A-4E6C-57A1BD5CE9EB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AB2EC2-80F4-6CF1-22DE-EB057301C59D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BC0EA-FA06-6374-9B41-1F6441D27065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5C1EC2-DB85-DF0B-EC21-62F7C92E59C9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16A98A-18C6-DDB7-79C7-A98654CB670A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DD0-5EB3-681A-B1DF-59D104A2963D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7F5CCD-69F5-3761-1050-DE09E901F78F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D08BF7-A12D-224B-7A13-14BAF489CAEF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8B25E5-382F-2EDE-CBC9-9F6D6F8103F5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21984E-2FB3-7386-9C5A-9784C4EABF36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1C3743-7231-BE7E-2B9A-C9BB3D253CE6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2C4B6-3182-B9B5-5BAB-E362A8622212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206DD7-51C4-B4E2-E06A-D33E470F00DC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79A8D4-AC9F-9511-DE45-FAC6852F4E63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35682A-40BC-3310-37D9-EED4E35F32DD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B80BA-A408-B2A1-4F65-91D59286ABA4}"/>
              </a:ext>
            </a:extLst>
          </p:cNvPr>
          <p:cNvSpPr/>
          <p:nvPr/>
        </p:nvSpPr>
        <p:spPr>
          <a:xfrm>
            <a:off x="6552741" y="3747554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D7B8A7-8989-6B10-8A67-3F51A4052F64}"/>
              </a:ext>
            </a:extLst>
          </p:cNvPr>
          <p:cNvSpPr/>
          <p:nvPr/>
        </p:nvSpPr>
        <p:spPr>
          <a:xfrm rot="5400000">
            <a:off x="7169227" y="3131543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5D6A0-955A-A825-1E48-A37DA58C3618}"/>
              </a:ext>
            </a:extLst>
          </p:cNvPr>
          <p:cNvSpPr/>
          <p:nvPr/>
        </p:nvSpPr>
        <p:spPr>
          <a:xfrm>
            <a:off x="7465630" y="2832161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9379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6878D-99C6-3A85-DC37-AC7A726EB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583C-706C-946D-5D1E-C9653E93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275A2-EBB8-18A1-0BB0-0053C7BB0474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83736-4D57-429A-3AAE-AAED347DD9D2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F2869A-034E-366B-4CA2-E6A39B8F95AC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7C8E-3F21-C968-85EF-16F846BBE36C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91BAFD-DC60-8DD3-8C16-0DF5E15396E9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ACAAF2-9959-F54A-4088-563E60E6184B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9AA88B-F6A0-2AD4-A404-0E351FC6B240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B73EA9-C0D6-F7E6-EDE0-E4D778E6378A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B1C7BD-02B9-89A3-3B78-EE5F6E878AC6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CC94EE-137A-5987-E998-099B6C7A0166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B9629E-F707-03B5-91E7-FBB49A4EE7F2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808A54-0E96-6E58-8B22-2F940D302876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74C8F0-6FAE-936B-09FD-DC1928141F76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A8EB51-27E5-95DC-BF28-CB657E4764BC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90443-A9C3-BF33-18B2-58E47CCB9563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FB4336-2641-0322-3F7D-AB345A9C9EE4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2445B5-12CC-15AC-754E-E2B128D8407C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598CC1-DFAB-0195-C0DF-450DD836DE70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9D2D6C-FD0A-A5E7-AB4D-8612EE5FCE43}"/>
              </a:ext>
            </a:extLst>
          </p:cNvPr>
          <p:cNvSpPr/>
          <p:nvPr/>
        </p:nvSpPr>
        <p:spPr>
          <a:xfrm>
            <a:off x="6552741" y="3747554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2D39CC-F179-FD06-8099-0902802F6885}"/>
              </a:ext>
            </a:extLst>
          </p:cNvPr>
          <p:cNvSpPr/>
          <p:nvPr/>
        </p:nvSpPr>
        <p:spPr>
          <a:xfrm>
            <a:off x="7467337" y="3291566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438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5CA10-8CA9-571B-39D8-FB7E85666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F5D5-F128-A529-3245-F5E7E75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06B469-B91E-A77F-6EA6-B9C9C4C02FDB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A2640-FD76-6A3B-41D3-ACF80A7DD82E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1639C-C5CE-5EA5-F010-3F9AA41CC2A9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A495C-3DD6-AFA6-2BCA-BD85571B04B8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1AF19D-2112-F8EF-7084-9EF22BAE9897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C76F3-C6BD-B7A6-CB6A-847BA33C9A6B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B839A-C7BD-4609-22AC-9CFEB1ADA9CD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EEC3BD-CB70-5166-561B-AAAE043D7B4C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F10238-AE38-67A6-4FE9-4E8A90CDB2DA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6ACBAD-850F-15DF-F5EC-CE8C6DC2F8B4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E5617-8265-4335-F7AF-85816EB836C2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384F3C-B816-D120-55FA-06C73F5D4EBF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ADEFDE-5F01-C066-8868-9E14A9B036D9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78018E-1D4A-6233-BF4B-BB0FC09EFBA6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EBABD-1772-D750-EBD7-48F3FBFD7507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49BB44-9209-9DCE-8BE1-FDF230DFA7DE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ED7B47-5BEF-2242-67CD-D543C2D7754F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7C6FEB-EA24-6C8C-A697-3E98E0635813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1C78C-B6DC-9544-06F5-5C899B239EB0}"/>
              </a:ext>
            </a:extLst>
          </p:cNvPr>
          <p:cNvSpPr/>
          <p:nvPr/>
        </p:nvSpPr>
        <p:spPr>
          <a:xfrm>
            <a:off x="6552741" y="3747554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DEDF36-B3E7-B9DA-C609-47F9B9163FB6}"/>
              </a:ext>
            </a:extLst>
          </p:cNvPr>
          <p:cNvSpPr/>
          <p:nvPr/>
        </p:nvSpPr>
        <p:spPr>
          <a:xfrm>
            <a:off x="7466878" y="3747553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3286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E4434-0887-712B-2C95-261A2751C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CD7E-7C28-AD2A-FB38-664E00E7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0C92A-A85F-C506-AB0B-B50FB8BAF95F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69A3D8-FECE-27F2-8889-A224FD76DC96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032E7-2765-685B-2F77-F860EB499743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AB91FE-3958-1D06-AA28-F6B931A1D43D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8A0111-C71A-AC47-52C3-69723ADBD02E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2C1408-1C72-D05F-CCA3-90B81DFD4447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E12729-4731-B9B7-8DDA-C44488520CCD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C9E4E-8238-B625-4A8A-E9E14F6DA254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9C39C4-D698-8F32-5E48-0C1623CA17F5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C8D34E-4030-54E5-A40D-3E3907E3F671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173599-0A98-0075-267C-BD613F0DD5C8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F0DD6C-E890-72D7-42A7-2EE84253E73C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45AAFC-13BC-1148-ACBA-D2FDD2EBE3EF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1DDE73-FCD2-63DB-2684-08F15CF41B11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73E0D8-AF31-A4F6-D8CD-29A382EDD2DA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CD8FD6-CE7E-1E8D-7501-6E02DE4B4201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6A99EE-0FFC-A9BF-1253-691CDE6913B6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2760DC-8265-48F6-3882-D7BB9232B0C6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2050B-8D24-CF04-50EA-256F9991E05C}"/>
              </a:ext>
            </a:extLst>
          </p:cNvPr>
          <p:cNvSpPr/>
          <p:nvPr/>
        </p:nvSpPr>
        <p:spPr>
          <a:xfrm>
            <a:off x="6552741" y="3747554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7FA3E9-9F3E-2797-46FB-3B8B8AC9F753}"/>
              </a:ext>
            </a:extLst>
          </p:cNvPr>
          <p:cNvSpPr/>
          <p:nvPr/>
        </p:nvSpPr>
        <p:spPr>
          <a:xfrm rot="16200000">
            <a:off x="7310724" y="4047906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373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E223A-E0D2-1DBB-CC92-192BCB344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8DA9-AE58-CE61-39B8-0470FB6D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C475B7-D3D5-5528-4D95-840104D5CE3F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5C968-1C41-E745-88B7-9051135D014D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E6D770-0C56-EC3C-0E57-7DDEB14ADE3B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1B836B-353D-B07D-4BA8-1DF3BA3CB918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59108-DADC-CC0F-EBF2-D7683AC27632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B5DCA3-E833-479F-BE5D-52D286393EB1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2B7504-EA28-6A2D-005A-CA350E090E96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D1FB4E-90B5-B195-D7A1-4DC1241100E0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28BEBF-0351-E65B-2644-BB2F31763C22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495819-E1C5-AF3B-853D-63122411FA62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3CCAC0-6C86-1160-5E5C-0A9D18E6034C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05210F-606D-5562-691E-DDA520C6BF3C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E37EF-2156-DBDA-06BB-3AA716198195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A37AD5-7663-12CE-C1F8-70D908ACDFEC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7A5FC9-1B57-00AA-F090-122BB82A52FF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500BE6-96BA-E785-7E4F-5BDC547DDCE3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A84C5C-15F8-8B84-0751-2714F2E25C88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8141A5-E702-3AF5-4398-F5FA1DFD6E8D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393309-7D0C-CC32-C2F9-59FE6A2AFA3A}"/>
              </a:ext>
            </a:extLst>
          </p:cNvPr>
          <p:cNvSpPr/>
          <p:nvPr/>
        </p:nvSpPr>
        <p:spPr>
          <a:xfrm>
            <a:off x="6552741" y="3747554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3EF444-A07D-2482-B4C8-BA3798B0B10D}"/>
              </a:ext>
            </a:extLst>
          </p:cNvPr>
          <p:cNvSpPr/>
          <p:nvPr/>
        </p:nvSpPr>
        <p:spPr>
          <a:xfrm rot="16200000">
            <a:off x="6849078" y="4047906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9991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24442-105A-F561-BAC3-F95A754A2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1854-9252-A019-34F7-D15E1991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63E802-9264-593D-231D-664D3E4F8026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2CDFB6-E7E3-C0FA-90CB-23324F4F6F99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F1270-6D99-3FF1-A60B-0A82A6203D7D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12671-B06E-9CCB-2215-3C644A7AC4B9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E8AB2B-F8D3-9A93-3444-28331F8C625E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2B4CCA-94ED-BFE8-7C5E-3F4B170E2F78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A50D7-7122-FB82-1F0F-9D5C7BB8D3D9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F053F-EF07-5230-D0B9-25FD41BA5B82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34217F-B318-AA5B-CAE2-680242E0E7F6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43B3A1-5BC6-05D6-02AE-3C61652AE66E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68F7D4-DAAB-4682-A0AE-DC071F312CB6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CD86E7-40C0-CE78-169C-24AB99A3F6B4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1A5148-839F-6884-5103-CBFEAFF64EE9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9C1295-D4F6-0585-EA14-E5201DF32F7D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5EA5BA-04BC-7B3C-9D6F-C215A562CDB8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BAAE86-436D-CC73-8D0E-380DB1403406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8FB720-F34A-D780-873B-09F825CF061E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1DA6FA-3D0E-A454-982F-395FD776EFD7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5FF4F3-75D3-5785-D21D-8486CDD004E2}"/>
              </a:ext>
            </a:extLst>
          </p:cNvPr>
          <p:cNvSpPr/>
          <p:nvPr/>
        </p:nvSpPr>
        <p:spPr>
          <a:xfrm rot="16200000">
            <a:off x="6390828" y="4047906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5353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2DB6C-CE51-2CD1-D854-8D8F80A06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8151-029A-3FEB-2245-7CA06C21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7F693-33EA-4E7E-34A4-7A853439E95C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53A58-A6B5-0BDE-ED7F-4A68EE67A9E2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8B0F26-E34D-87E1-BC83-A4F20617D13F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3AFD86-9C3A-4157-B3B7-023E6ECFFB5E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7123E7-B0E6-F44C-BE29-11EB2BFC4110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90262-35D4-8490-4713-7C8342169D6A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3271F2-9F21-DFEF-489B-52B9AB74238F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222933-A55D-1A18-1C03-2B124C8A2AA4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28861-893A-2557-A292-CA703D77937B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95053-369E-33EA-9764-700920BA5098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ABA38C-A08A-F6C5-B605-AAEBDCEB672E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C947C3-7A5B-8819-BD14-9B1A02F01121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46EAA0-D7F9-9C1F-DB6D-FB360C489A2F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E20B75-98E5-ECF8-2991-A7ACCFE37199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ECBFE1-49C5-4333-658D-93BFE4FB1441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7A82CF-3186-2668-8D52-1F33511D49BB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12AAA6-5010-C52F-E024-89C4EFA3E9DC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C5A39A-88CE-133F-2974-9696735A46E4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C7B997-22F6-29C3-CAD9-C6A1CAA6E60C}"/>
              </a:ext>
            </a:extLst>
          </p:cNvPr>
          <p:cNvSpPr/>
          <p:nvPr/>
        </p:nvSpPr>
        <p:spPr>
          <a:xfrm rot="16200000">
            <a:off x="5934153" y="4046840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5150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BB747-797C-31D0-B407-BE367E56B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26BF-CC8E-8526-9641-F566E44E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860945-C4E4-EADD-1552-72D184EAB7A4}"/>
              </a:ext>
            </a:extLst>
          </p:cNvPr>
          <p:cNvSpPr/>
          <p:nvPr/>
        </p:nvSpPr>
        <p:spPr>
          <a:xfrm>
            <a:off x="42678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CF7658-FC52-FCF4-0F70-D017DD05D5AB}"/>
              </a:ext>
            </a:extLst>
          </p:cNvPr>
          <p:cNvSpPr/>
          <p:nvPr/>
        </p:nvSpPr>
        <p:spPr>
          <a:xfrm>
            <a:off x="4725057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63E75-B0C8-ED44-A997-1EB8855599FD}"/>
              </a:ext>
            </a:extLst>
          </p:cNvPr>
          <p:cNvSpPr/>
          <p:nvPr/>
        </p:nvSpPr>
        <p:spPr>
          <a:xfrm>
            <a:off x="4724532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475F2-B87A-3733-8517-D33964777C3A}"/>
              </a:ext>
            </a:extLst>
          </p:cNvPr>
          <p:cNvSpPr/>
          <p:nvPr/>
        </p:nvSpPr>
        <p:spPr>
          <a:xfrm>
            <a:off x="5181206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4A3336-2573-D7AC-34B0-08793F7383B0}"/>
              </a:ext>
            </a:extLst>
          </p:cNvPr>
          <p:cNvSpPr/>
          <p:nvPr/>
        </p:nvSpPr>
        <p:spPr>
          <a:xfrm>
            <a:off x="5638406" y="3885897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B102FE-DB19-0466-5AF5-7B57E4155404}"/>
              </a:ext>
            </a:extLst>
          </p:cNvPr>
          <p:cNvSpPr/>
          <p:nvPr/>
        </p:nvSpPr>
        <p:spPr>
          <a:xfrm>
            <a:off x="5637881" y="342990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623824-4BD3-E285-0CB9-C3E0956BFAD7}"/>
              </a:ext>
            </a:extLst>
          </p:cNvPr>
          <p:cNvSpPr/>
          <p:nvPr/>
        </p:nvSpPr>
        <p:spPr>
          <a:xfrm>
            <a:off x="5181206" y="296967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C100F0-4D6F-F124-9D51-205399F024DB}"/>
              </a:ext>
            </a:extLst>
          </p:cNvPr>
          <p:cNvSpPr/>
          <p:nvPr/>
        </p:nvSpPr>
        <p:spPr>
          <a:xfrm>
            <a:off x="5638406" y="2969679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500A98-2B61-7009-5571-6DC553A2E344}"/>
              </a:ext>
            </a:extLst>
          </p:cNvPr>
          <p:cNvSpPr/>
          <p:nvPr/>
        </p:nvSpPr>
        <p:spPr>
          <a:xfrm>
            <a:off x="5637881" y="2513691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C81AB9-80C0-150A-BB37-37D18B29E792}"/>
              </a:ext>
            </a:extLst>
          </p:cNvPr>
          <p:cNvSpPr/>
          <p:nvPr/>
        </p:nvSpPr>
        <p:spPr>
          <a:xfrm>
            <a:off x="60956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C0A801-07C1-66D1-FEFC-1DE28A53AD49}"/>
              </a:ext>
            </a:extLst>
          </p:cNvPr>
          <p:cNvSpPr/>
          <p:nvPr/>
        </p:nvSpPr>
        <p:spPr>
          <a:xfrm>
            <a:off x="6552806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9E0153-6A10-5A53-4D94-AE508CF89CB8}"/>
              </a:ext>
            </a:extLst>
          </p:cNvPr>
          <p:cNvSpPr/>
          <p:nvPr/>
        </p:nvSpPr>
        <p:spPr>
          <a:xfrm>
            <a:off x="6552281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134874-CFD9-3AA3-69B1-38F5CB2829FD}"/>
              </a:ext>
            </a:extLst>
          </p:cNvPr>
          <p:cNvSpPr/>
          <p:nvPr/>
        </p:nvSpPr>
        <p:spPr>
          <a:xfrm>
            <a:off x="7009743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661625-E93B-6823-8FDB-08A955417421}"/>
              </a:ext>
            </a:extLst>
          </p:cNvPr>
          <p:cNvSpPr/>
          <p:nvPr/>
        </p:nvSpPr>
        <p:spPr>
          <a:xfrm>
            <a:off x="7466943" y="3885897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B07D8-8DF7-46FF-C5F4-C51A6C6A4E54}"/>
              </a:ext>
            </a:extLst>
          </p:cNvPr>
          <p:cNvSpPr/>
          <p:nvPr/>
        </p:nvSpPr>
        <p:spPr>
          <a:xfrm>
            <a:off x="7466418" y="342990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1CC2B4-4050-04B1-EE0D-CC9793EEB5D2}"/>
              </a:ext>
            </a:extLst>
          </p:cNvPr>
          <p:cNvSpPr/>
          <p:nvPr/>
        </p:nvSpPr>
        <p:spPr>
          <a:xfrm>
            <a:off x="70097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5A2DEA-8297-F20C-7858-2FD37762A0D9}"/>
              </a:ext>
            </a:extLst>
          </p:cNvPr>
          <p:cNvSpPr/>
          <p:nvPr/>
        </p:nvSpPr>
        <p:spPr>
          <a:xfrm>
            <a:off x="7466943" y="2969679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934B37-0E2C-C519-2031-16243665AD97}"/>
              </a:ext>
            </a:extLst>
          </p:cNvPr>
          <p:cNvSpPr/>
          <p:nvPr/>
        </p:nvSpPr>
        <p:spPr>
          <a:xfrm>
            <a:off x="7466418" y="2513691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C8BC62-CD6F-12E2-E3B8-92119F271368}"/>
              </a:ext>
            </a:extLst>
          </p:cNvPr>
          <p:cNvSpPr/>
          <p:nvPr/>
        </p:nvSpPr>
        <p:spPr>
          <a:xfrm rot="16200000">
            <a:off x="5934153" y="4046840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11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05362-CAB1-4953-ABE3-086D8882A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30C3-0622-6EDC-6191-75CAFA9D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9E4F-4505-3D8D-4ABC-9F2E998A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FE1177-8D2B-BB9D-2C7A-2B880B22F6E8}"/>
              </a:ext>
            </a:extLst>
          </p:cNvPr>
          <p:cNvGrpSpPr/>
          <p:nvPr/>
        </p:nvGrpSpPr>
        <p:grpSpPr>
          <a:xfrm>
            <a:off x="6096000" y="2061858"/>
            <a:ext cx="2462405" cy="2734284"/>
            <a:chOff x="6976872" y="1399032"/>
            <a:chExt cx="3200400" cy="36579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AD0FD6-B981-4646-B01B-7080AE99C9CA}"/>
                </a:ext>
              </a:extLst>
            </p:cNvPr>
            <p:cNvSpPr/>
            <p:nvPr/>
          </p:nvSpPr>
          <p:spPr>
            <a:xfrm>
              <a:off x="6976872" y="1856232"/>
              <a:ext cx="4572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9EE17B-565A-0C27-1EE3-615B245DFEED}"/>
                </a:ext>
              </a:extLst>
            </p:cNvPr>
            <p:cNvSpPr/>
            <p:nvPr/>
          </p:nvSpPr>
          <p:spPr>
            <a:xfrm>
              <a:off x="7434072" y="1856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128651-0A4F-04F3-AF11-F8EE2BB378EF}"/>
                </a:ext>
              </a:extLst>
            </p:cNvPr>
            <p:cNvSpPr/>
            <p:nvPr/>
          </p:nvSpPr>
          <p:spPr>
            <a:xfrm>
              <a:off x="74340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1CCF18-4FD0-CE11-FC39-B05CB7467FB7}"/>
                </a:ext>
              </a:extLst>
            </p:cNvPr>
            <p:cNvSpPr/>
            <p:nvPr/>
          </p:nvSpPr>
          <p:spPr>
            <a:xfrm>
              <a:off x="7891272" y="1856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A597FC-B66F-7137-A7F1-0F6295C7A4AE}"/>
                </a:ext>
              </a:extLst>
            </p:cNvPr>
            <p:cNvSpPr/>
            <p:nvPr/>
          </p:nvSpPr>
          <p:spPr>
            <a:xfrm>
              <a:off x="7891272" y="1399032"/>
              <a:ext cx="4572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73CA74A-7613-7FF0-4F0E-3116B645FD5F}"/>
                </a:ext>
              </a:extLst>
            </p:cNvPr>
            <p:cNvSpPr/>
            <p:nvPr/>
          </p:nvSpPr>
          <p:spPr>
            <a:xfrm>
              <a:off x="7434072" y="27706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6CFAC30-B324-F295-FBDA-BC7768C9E65C}"/>
                </a:ext>
              </a:extLst>
            </p:cNvPr>
            <p:cNvSpPr/>
            <p:nvPr/>
          </p:nvSpPr>
          <p:spPr>
            <a:xfrm>
              <a:off x="7891272" y="27706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A28A6B-1429-7964-1C96-32D2EC03E2B4}"/>
                </a:ext>
              </a:extLst>
            </p:cNvPr>
            <p:cNvSpPr/>
            <p:nvPr/>
          </p:nvSpPr>
          <p:spPr>
            <a:xfrm>
              <a:off x="8348472" y="27706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2D26CE6-F3BB-D370-7F6F-893E6C4A50A0}"/>
                </a:ext>
              </a:extLst>
            </p:cNvPr>
            <p:cNvSpPr/>
            <p:nvPr/>
          </p:nvSpPr>
          <p:spPr>
            <a:xfrm>
              <a:off x="83484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C51EC8-DE52-3C9A-96F4-69CFA77DCA36}"/>
                </a:ext>
              </a:extLst>
            </p:cNvPr>
            <p:cNvSpPr/>
            <p:nvPr/>
          </p:nvSpPr>
          <p:spPr>
            <a:xfrm>
              <a:off x="88056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F802602-7F77-F40B-E501-BDC5FFBB78DC}"/>
                </a:ext>
              </a:extLst>
            </p:cNvPr>
            <p:cNvSpPr/>
            <p:nvPr/>
          </p:nvSpPr>
          <p:spPr>
            <a:xfrm>
              <a:off x="92628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EFEABD-E0C3-528B-E7CF-D5C106BFEBFB}"/>
                </a:ext>
              </a:extLst>
            </p:cNvPr>
            <p:cNvSpPr/>
            <p:nvPr/>
          </p:nvSpPr>
          <p:spPr>
            <a:xfrm>
              <a:off x="9262872" y="1856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0FCA27-4937-5CDC-1DAA-F37F707D2280}"/>
                </a:ext>
              </a:extLst>
            </p:cNvPr>
            <p:cNvSpPr/>
            <p:nvPr/>
          </p:nvSpPr>
          <p:spPr>
            <a:xfrm>
              <a:off x="9720072" y="1856232"/>
              <a:ext cx="4572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177C21-1F85-6904-D5EE-1ED1D08EB6D5}"/>
                </a:ext>
              </a:extLst>
            </p:cNvPr>
            <p:cNvSpPr/>
            <p:nvPr/>
          </p:nvSpPr>
          <p:spPr>
            <a:xfrm>
              <a:off x="7891272" y="32278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15DB1EF-1B14-CFB0-F4DB-025E65E169A8}"/>
                </a:ext>
              </a:extLst>
            </p:cNvPr>
            <p:cNvSpPr/>
            <p:nvPr/>
          </p:nvSpPr>
          <p:spPr>
            <a:xfrm>
              <a:off x="7891272" y="3688651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15E61EA-9DE5-CB4A-D4D7-6C7F6419CCE0}"/>
                </a:ext>
              </a:extLst>
            </p:cNvPr>
            <p:cNvSpPr/>
            <p:nvPr/>
          </p:nvSpPr>
          <p:spPr>
            <a:xfrm>
              <a:off x="8348472" y="3688651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F4FCAA9-5100-9264-D680-0EE53B56A902}"/>
                </a:ext>
              </a:extLst>
            </p:cNvPr>
            <p:cNvSpPr/>
            <p:nvPr/>
          </p:nvSpPr>
          <p:spPr>
            <a:xfrm>
              <a:off x="83484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749822B-74BB-6CEC-A41F-97C203FD9579}"/>
                </a:ext>
              </a:extLst>
            </p:cNvPr>
            <p:cNvSpPr/>
            <p:nvPr/>
          </p:nvSpPr>
          <p:spPr>
            <a:xfrm>
              <a:off x="78912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76E9EB7-4F8A-DBDE-89A4-350731589DE4}"/>
                </a:ext>
              </a:extLst>
            </p:cNvPr>
            <p:cNvSpPr/>
            <p:nvPr/>
          </p:nvSpPr>
          <p:spPr>
            <a:xfrm>
              <a:off x="74340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9ABF1DB-1D68-3FDE-3DF5-4D5B0BB9649A}"/>
                </a:ext>
              </a:extLst>
            </p:cNvPr>
            <p:cNvSpPr/>
            <p:nvPr/>
          </p:nvSpPr>
          <p:spPr>
            <a:xfrm>
              <a:off x="88056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915C967-6309-ADF5-F304-BB323251AA63}"/>
                </a:ext>
              </a:extLst>
            </p:cNvPr>
            <p:cNvSpPr/>
            <p:nvPr/>
          </p:nvSpPr>
          <p:spPr>
            <a:xfrm>
              <a:off x="69768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0096714-7F83-8167-E2C0-BFD4F3853A6F}"/>
                </a:ext>
              </a:extLst>
            </p:cNvPr>
            <p:cNvSpPr/>
            <p:nvPr/>
          </p:nvSpPr>
          <p:spPr>
            <a:xfrm>
              <a:off x="92628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158C5CB-D6D3-549B-8A78-AAC1657AA27C}"/>
                </a:ext>
              </a:extLst>
            </p:cNvPr>
            <p:cNvSpPr/>
            <p:nvPr/>
          </p:nvSpPr>
          <p:spPr>
            <a:xfrm>
              <a:off x="92628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8AAC536-215A-B32D-EC08-D4230FF7822F}"/>
                </a:ext>
              </a:extLst>
            </p:cNvPr>
            <p:cNvSpPr/>
            <p:nvPr/>
          </p:nvSpPr>
          <p:spPr>
            <a:xfrm>
              <a:off x="97200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778E99E-9716-2122-7643-E99B3B4BBFB5}"/>
                </a:ext>
              </a:extLst>
            </p:cNvPr>
            <p:cNvSpPr/>
            <p:nvPr/>
          </p:nvSpPr>
          <p:spPr>
            <a:xfrm>
              <a:off x="74340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63D99E2-F2F7-0E0B-8665-790E72594B0A}"/>
                </a:ext>
              </a:extLst>
            </p:cNvPr>
            <p:cNvSpPr/>
            <p:nvPr/>
          </p:nvSpPr>
          <p:spPr>
            <a:xfrm>
              <a:off x="6976872" y="1399412"/>
              <a:ext cx="3200400" cy="3657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CE83BE-C8C3-4519-35D2-34EA4735A202}"/>
              </a:ext>
            </a:extLst>
          </p:cNvPr>
          <p:cNvGrpSpPr/>
          <p:nvPr/>
        </p:nvGrpSpPr>
        <p:grpSpPr>
          <a:xfrm>
            <a:off x="8560271" y="2061858"/>
            <a:ext cx="2462405" cy="2734284"/>
            <a:chOff x="6976872" y="1399032"/>
            <a:chExt cx="3200400" cy="365798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F2BB369-D8D3-CA75-A74E-40EAB2E7676C}"/>
                </a:ext>
              </a:extLst>
            </p:cNvPr>
            <p:cNvSpPr/>
            <p:nvPr/>
          </p:nvSpPr>
          <p:spPr>
            <a:xfrm>
              <a:off x="6976872" y="1856232"/>
              <a:ext cx="4572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0E2EAC6-288C-B56F-AF2B-53CD67344B8D}"/>
                </a:ext>
              </a:extLst>
            </p:cNvPr>
            <p:cNvSpPr/>
            <p:nvPr/>
          </p:nvSpPr>
          <p:spPr>
            <a:xfrm>
              <a:off x="7434072" y="1856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0139DF3-115F-E023-1DBE-49A7FDFC0015}"/>
                </a:ext>
              </a:extLst>
            </p:cNvPr>
            <p:cNvSpPr/>
            <p:nvPr/>
          </p:nvSpPr>
          <p:spPr>
            <a:xfrm>
              <a:off x="74340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A17F6C6-6E9F-5E05-78C0-97A54669A71A}"/>
                </a:ext>
              </a:extLst>
            </p:cNvPr>
            <p:cNvSpPr/>
            <p:nvPr/>
          </p:nvSpPr>
          <p:spPr>
            <a:xfrm>
              <a:off x="7891272" y="1856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527D894-6CD4-BB85-2518-48CC6F0CC3A7}"/>
                </a:ext>
              </a:extLst>
            </p:cNvPr>
            <p:cNvSpPr/>
            <p:nvPr/>
          </p:nvSpPr>
          <p:spPr>
            <a:xfrm>
              <a:off x="7891272" y="1399032"/>
              <a:ext cx="4572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66D6EF4-182B-B7E3-523B-85DE08C082A4}"/>
                </a:ext>
              </a:extLst>
            </p:cNvPr>
            <p:cNvSpPr/>
            <p:nvPr/>
          </p:nvSpPr>
          <p:spPr>
            <a:xfrm>
              <a:off x="7434072" y="27706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551E0BE-700B-44EA-9F75-07D7867650C8}"/>
                </a:ext>
              </a:extLst>
            </p:cNvPr>
            <p:cNvSpPr/>
            <p:nvPr/>
          </p:nvSpPr>
          <p:spPr>
            <a:xfrm>
              <a:off x="7891272" y="27706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39BE145-6AD8-9324-7A9B-F6D333F8B7C7}"/>
                </a:ext>
              </a:extLst>
            </p:cNvPr>
            <p:cNvSpPr/>
            <p:nvPr/>
          </p:nvSpPr>
          <p:spPr>
            <a:xfrm>
              <a:off x="8348472" y="27706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9B022FA-F67F-B992-BE87-E340ED5B221C}"/>
                </a:ext>
              </a:extLst>
            </p:cNvPr>
            <p:cNvSpPr/>
            <p:nvPr/>
          </p:nvSpPr>
          <p:spPr>
            <a:xfrm>
              <a:off x="83484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9FBF11F-34C8-0EF9-B355-DBD782B14600}"/>
                </a:ext>
              </a:extLst>
            </p:cNvPr>
            <p:cNvSpPr/>
            <p:nvPr/>
          </p:nvSpPr>
          <p:spPr>
            <a:xfrm>
              <a:off x="88056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B981B64-0285-E2FC-BF8F-873C12B9922B}"/>
                </a:ext>
              </a:extLst>
            </p:cNvPr>
            <p:cNvSpPr/>
            <p:nvPr/>
          </p:nvSpPr>
          <p:spPr>
            <a:xfrm>
              <a:off x="92628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9EFE00A-238A-EAC2-DF05-BAD2F2924B77}"/>
                </a:ext>
              </a:extLst>
            </p:cNvPr>
            <p:cNvSpPr/>
            <p:nvPr/>
          </p:nvSpPr>
          <p:spPr>
            <a:xfrm>
              <a:off x="9262872" y="1856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613891F-1CE5-4474-1BF1-9EA032E84455}"/>
                </a:ext>
              </a:extLst>
            </p:cNvPr>
            <p:cNvSpPr/>
            <p:nvPr/>
          </p:nvSpPr>
          <p:spPr>
            <a:xfrm>
              <a:off x="9720072" y="1856232"/>
              <a:ext cx="4572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28871CA-EFCA-04B9-7D01-00A6F2552675}"/>
                </a:ext>
              </a:extLst>
            </p:cNvPr>
            <p:cNvSpPr/>
            <p:nvPr/>
          </p:nvSpPr>
          <p:spPr>
            <a:xfrm>
              <a:off x="7891272" y="32278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D3FE93D-5369-0BF5-B408-D555B6427445}"/>
                </a:ext>
              </a:extLst>
            </p:cNvPr>
            <p:cNvSpPr/>
            <p:nvPr/>
          </p:nvSpPr>
          <p:spPr>
            <a:xfrm>
              <a:off x="7891272" y="3688651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780E301-65BA-D23A-F649-B14E92C11B3E}"/>
                </a:ext>
              </a:extLst>
            </p:cNvPr>
            <p:cNvSpPr/>
            <p:nvPr/>
          </p:nvSpPr>
          <p:spPr>
            <a:xfrm>
              <a:off x="8348472" y="3688651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7B945FD-2576-7674-BDBA-F61BDA87E7B4}"/>
                </a:ext>
              </a:extLst>
            </p:cNvPr>
            <p:cNvSpPr/>
            <p:nvPr/>
          </p:nvSpPr>
          <p:spPr>
            <a:xfrm>
              <a:off x="83484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DE9F924-14BF-DC09-7AAA-00EACD2D6C65}"/>
                </a:ext>
              </a:extLst>
            </p:cNvPr>
            <p:cNvSpPr/>
            <p:nvPr/>
          </p:nvSpPr>
          <p:spPr>
            <a:xfrm>
              <a:off x="78912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75BAFC6-A2F1-29A2-D83E-8B8823B35909}"/>
                </a:ext>
              </a:extLst>
            </p:cNvPr>
            <p:cNvSpPr/>
            <p:nvPr/>
          </p:nvSpPr>
          <p:spPr>
            <a:xfrm>
              <a:off x="74340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2D5BFAE-8720-DB37-12FD-DDACC3BC8A6E}"/>
                </a:ext>
              </a:extLst>
            </p:cNvPr>
            <p:cNvSpPr/>
            <p:nvPr/>
          </p:nvSpPr>
          <p:spPr>
            <a:xfrm>
              <a:off x="88056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72E93A0-1C23-309F-B266-2C337D926463}"/>
                </a:ext>
              </a:extLst>
            </p:cNvPr>
            <p:cNvSpPr/>
            <p:nvPr/>
          </p:nvSpPr>
          <p:spPr>
            <a:xfrm>
              <a:off x="69768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FFF90D9-9ACA-F683-E404-181188C93A7E}"/>
                </a:ext>
              </a:extLst>
            </p:cNvPr>
            <p:cNvSpPr/>
            <p:nvPr/>
          </p:nvSpPr>
          <p:spPr>
            <a:xfrm>
              <a:off x="92628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64BDD4D-0268-743C-A2A8-35185124700F}"/>
                </a:ext>
              </a:extLst>
            </p:cNvPr>
            <p:cNvSpPr/>
            <p:nvPr/>
          </p:nvSpPr>
          <p:spPr>
            <a:xfrm>
              <a:off x="92628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ABF708C-217F-6435-7EE6-7F57DB8DCC3C}"/>
                </a:ext>
              </a:extLst>
            </p:cNvPr>
            <p:cNvSpPr/>
            <p:nvPr/>
          </p:nvSpPr>
          <p:spPr>
            <a:xfrm>
              <a:off x="97200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36C35C4-E3DE-0292-D706-89035194F9D0}"/>
                </a:ext>
              </a:extLst>
            </p:cNvPr>
            <p:cNvSpPr/>
            <p:nvPr/>
          </p:nvSpPr>
          <p:spPr>
            <a:xfrm>
              <a:off x="74340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B0A577F-08A2-D7D1-5A9E-449A222BCE2B}"/>
                </a:ext>
              </a:extLst>
            </p:cNvPr>
            <p:cNvSpPr/>
            <p:nvPr/>
          </p:nvSpPr>
          <p:spPr>
            <a:xfrm>
              <a:off x="6976872" y="1399412"/>
              <a:ext cx="3200400" cy="3657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79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7BECE-C1B5-9FA5-69D5-F023469C9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D564-0558-F8E0-3D14-6C4351DC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7AEA-A366-B90B-2421-DD8F3CA6F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110C6F-19BE-6A0E-BE7A-5DE61763FCDB}"/>
              </a:ext>
            </a:extLst>
          </p:cNvPr>
          <p:cNvSpPr/>
          <p:nvPr/>
        </p:nvSpPr>
        <p:spPr>
          <a:xfrm>
            <a:off x="6096000" y="2403608"/>
            <a:ext cx="351772" cy="341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AB40EC-909F-CAEE-F054-A0FD9826CD38}"/>
              </a:ext>
            </a:extLst>
          </p:cNvPr>
          <p:cNvSpPr/>
          <p:nvPr/>
        </p:nvSpPr>
        <p:spPr>
          <a:xfrm>
            <a:off x="6447772" y="240360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18A415-59BD-1676-3861-85ABDB5F2463}"/>
              </a:ext>
            </a:extLst>
          </p:cNvPr>
          <p:cNvSpPr/>
          <p:nvPr/>
        </p:nvSpPr>
        <p:spPr>
          <a:xfrm>
            <a:off x="6447772" y="2745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51058F-04DA-6B36-D6D8-2B46D2D23F41}"/>
              </a:ext>
            </a:extLst>
          </p:cNvPr>
          <p:cNvSpPr/>
          <p:nvPr/>
        </p:nvSpPr>
        <p:spPr>
          <a:xfrm>
            <a:off x="6799544" y="240360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ECB67D-7E79-4913-D8D8-90A44E5BB25A}"/>
              </a:ext>
            </a:extLst>
          </p:cNvPr>
          <p:cNvSpPr/>
          <p:nvPr/>
        </p:nvSpPr>
        <p:spPr>
          <a:xfrm>
            <a:off x="6799544" y="2061858"/>
            <a:ext cx="351772" cy="341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D948F6-2984-FBA6-292D-4E7BA3B443E2}"/>
              </a:ext>
            </a:extLst>
          </p:cNvPr>
          <p:cNvSpPr/>
          <p:nvPr/>
        </p:nvSpPr>
        <p:spPr>
          <a:xfrm>
            <a:off x="6447772" y="308710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B519DA-56C2-610D-FCA7-05092DFFE016}"/>
              </a:ext>
            </a:extLst>
          </p:cNvPr>
          <p:cNvSpPr/>
          <p:nvPr/>
        </p:nvSpPr>
        <p:spPr>
          <a:xfrm>
            <a:off x="6799544" y="308710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8252D-C031-BD18-19DE-2DD4444D16D9}"/>
              </a:ext>
            </a:extLst>
          </p:cNvPr>
          <p:cNvSpPr/>
          <p:nvPr/>
        </p:nvSpPr>
        <p:spPr>
          <a:xfrm>
            <a:off x="7151316" y="308710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A25079-4BC3-FCDE-78F2-A7DDF5584B71}"/>
              </a:ext>
            </a:extLst>
          </p:cNvPr>
          <p:cNvSpPr/>
          <p:nvPr/>
        </p:nvSpPr>
        <p:spPr>
          <a:xfrm>
            <a:off x="7151316" y="2745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E79B1E-8755-E8F8-9182-37A5EA4DAD8B}"/>
              </a:ext>
            </a:extLst>
          </p:cNvPr>
          <p:cNvSpPr/>
          <p:nvPr/>
        </p:nvSpPr>
        <p:spPr>
          <a:xfrm>
            <a:off x="7503089" y="2745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4C85FC-B639-47BA-EA37-55F2A666E6E4}"/>
              </a:ext>
            </a:extLst>
          </p:cNvPr>
          <p:cNvSpPr/>
          <p:nvPr/>
        </p:nvSpPr>
        <p:spPr>
          <a:xfrm>
            <a:off x="7854861" y="2745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7D7BE8-0472-72A4-9AAE-496C2EA494A8}"/>
              </a:ext>
            </a:extLst>
          </p:cNvPr>
          <p:cNvSpPr/>
          <p:nvPr/>
        </p:nvSpPr>
        <p:spPr>
          <a:xfrm>
            <a:off x="7854861" y="240360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4F3CC2-3BAA-CE10-3654-D1B190C4B751}"/>
              </a:ext>
            </a:extLst>
          </p:cNvPr>
          <p:cNvSpPr/>
          <p:nvPr/>
        </p:nvSpPr>
        <p:spPr>
          <a:xfrm>
            <a:off x="8206633" y="2403608"/>
            <a:ext cx="351772" cy="3417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8A6C8B-FBC8-1D0E-519B-1AC8032775AF}"/>
              </a:ext>
            </a:extLst>
          </p:cNvPr>
          <p:cNvSpPr/>
          <p:nvPr/>
        </p:nvSpPr>
        <p:spPr>
          <a:xfrm>
            <a:off x="6799544" y="34288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6339A7-3C2B-F7C3-761D-4F5D84151E16}"/>
              </a:ext>
            </a:extLst>
          </p:cNvPr>
          <p:cNvSpPr/>
          <p:nvPr/>
        </p:nvSpPr>
        <p:spPr>
          <a:xfrm>
            <a:off x="6799544" y="3773313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FA8D57-E801-EC61-5A2E-1CB9ECD7BBD5}"/>
              </a:ext>
            </a:extLst>
          </p:cNvPr>
          <p:cNvSpPr/>
          <p:nvPr/>
        </p:nvSpPr>
        <p:spPr>
          <a:xfrm>
            <a:off x="7151316" y="3773313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6F0014-AC02-0712-A299-FDB5134EA40A}"/>
              </a:ext>
            </a:extLst>
          </p:cNvPr>
          <p:cNvSpPr/>
          <p:nvPr/>
        </p:nvSpPr>
        <p:spPr>
          <a:xfrm>
            <a:off x="7151316" y="4112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A88A7E-4D95-5DDF-57A7-091AFB0D8A9F}"/>
              </a:ext>
            </a:extLst>
          </p:cNvPr>
          <p:cNvSpPr/>
          <p:nvPr/>
        </p:nvSpPr>
        <p:spPr>
          <a:xfrm>
            <a:off x="6799544" y="4112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A7459F-47CB-B62F-3E49-39E765075624}"/>
              </a:ext>
            </a:extLst>
          </p:cNvPr>
          <p:cNvSpPr/>
          <p:nvPr/>
        </p:nvSpPr>
        <p:spPr>
          <a:xfrm>
            <a:off x="6447772" y="4451403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222E89-009A-9C47-9CC6-6A28763B1E64}"/>
              </a:ext>
            </a:extLst>
          </p:cNvPr>
          <p:cNvSpPr/>
          <p:nvPr/>
        </p:nvSpPr>
        <p:spPr>
          <a:xfrm>
            <a:off x="7503089" y="4112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EA2091-B5AF-65B7-F45E-352503EBE0F7}"/>
              </a:ext>
            </a:extLst>
          </p:cNvPr>
          <p:cNvSpPr/>
          <p:nvPr/>
        </p:nvSpPr>
        <p:spPr>
          <a:xfrm>
            <a:off x="6096000" y="4451403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E018BE-9069-59AE-7DD7-A33B92268E03}"/>
              </a:ext>
            </a:extLst>
          </p:cNvPr>
          <p:cNvSpPr/>
          <p:nvPr/>
        </p:nvSpPr>
        <p:spPr>
          <a:xfrm>
            <a:off x="7854861" y="4112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881E33-53D9-AB24-7A04-DFFE864E0552}"/>
              </a:ext>
            </a:extLst>
          </p:cNvPr>
          <p:cNvSpPr/>
          <p:nvPr/>
        </p:nvSpPr>
        <p:spPr>
          <a:xfrm>
            <a:off x="7854861" y="4451403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7D1EDB-BA0D-02E3-FEE6-302A7D7F7C8B}"/>
              </a:ext>
            </a:extLst>
          </p:cNvPr>
          <p:cNvSpPr/>
          <p:nvPr/>
        </p:nvSpPr>
        <p:spPr>
          <a:xfrm>
            <a:off x="8206633" y="4451403"/>
            <a:ext cx="351772" cy="3417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83236F-C783-B58B-7F8E-1C5C97093A3F}"/>
              </a:ext>
            </a:extLst>
          </p:cNvPr>
          <p:cNvSpPr/>
          <p:nvPr/>
        </p:nvSpPr>
        <p:spPr>
          <a:xfrm>
            <a:off x="6447772" y="4112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F61E5F-C127-F5BE-D4E9-A02207596BEA}"/>
              </a:ext>
            </a:extLst>
          </p:cNvPr>
          <p:cNvSpPr/>
          <p:nvPr/>
        </p:nvSpPr>
        <p:spPr>
          <a:xfrm>
            <a:off x="6096000" y="2062142"/>
            <a:ext cx="2462405" cy="273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2347605-8E14-4D78-2CFA-3C0054E15240}"/>
              </a:ext>
            </a:extLst>
          </p:cNvPr>
          <p:cNvSpPr/>
          <p:nvPr/>
        </p:nvSpPr>
        <p:spPr>
          <a:xfrm>
            <a:off x="8560271" y="2403608"/>
            <a:ext cx="351772" cy="3417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AC43F3B-D63A-AC04-E089-639A3F2AE447}"/>
              </a:ext>
            </a:extLst>
          </p:cNvPr>
          <p:cNvSpPr/>
          <p:nvPr/>
        </p:nvSpPr>
        <p:spPr>
          <a:xfrm>
            <a:off x="8912043" y="240360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D9E2CD0-F971-E4E5-55D1-3076CA73AFBB}"/>
              </a:ext>
            </a:extLst>
          </p:cNvPr>
          <p:cNvSpPr/>
          <p:nvPr/>
        </p:nvSpPr>
        <p:spPr>
          <a:xfrm>
            <a:off x="8912043" y="2745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5C52940-470D-016F-FB33-E8413D8417D7}"/>
              </a:ext>
            </a:extLst>
          </p:cNvPr>
          <p:cNvSpPr/>
          <p:nvPr/>
        </p:nvSpPr>
        <p:spPr>
          <a:xfrm>
            <a:off x="9263815" y="240360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3BC9361-1636-EC75-A1C9-3A2FD8604D9A}"/>
              </a:ext>
            </a:extLst>
          </p:cNvPr>
          <p:cNvSpPr/>
          <p:nvPr/>
        </p:nvSpPr>
        <p:spPr>
          <a:xfrm>
            <a:off x="9263815" y="2061858"/>
            <a:ext cx="351772" cy="341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A4A60CE-B2D0-A389-80F2-26BBF4159709}"/>
              </a:ext>
            </a:extLst>
          </p:cNvPr>
          <p:cNvSpPr/>
          <p:nvPr/>
        </p:nvSpPr>
        <p:spPr>
          <a:xfrm>
            <a:off x="8912043" y="308710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4B29E6D-BA1B-3AE8-3527-5A32856EAD8D}"/>
              </a:ext>
            </a:extLst>
          </p:cNvPr>
          <p:cNvSpPr/>
          <p:nvPr/>
        </p:nvSpPr>
        <p:spPr>
          <a:xfrm>
            <a:off x="9263815" y="308710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7304AA-CBE0-3E00-A88E-8A76A82D3C66}"/>
              </a:ext>
            </a:extLst>
          </p:cNvPr>
          <p:cNvSpPr/>
          <p:nvPr/>
        </p:nvSpPr>
        <p:spPr>
          <a:xfrm>
            <a:off x="9615587" y="308710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EC6ABBA-2CA2-0312-B552-AA73333264F5}"/>
              </a:ext>
            </a:extLst>
          </p:cNvPr>
          <p:cNvSpPr/>
          <p:nvPr/>
        </p:nvSpPr>
        <p:spPr>
          <a:xfrm>
            <a:off x="9615587" y="2745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BA09E99-C9C2-173C-0DF7-F66545126730}"/>
              </a:ext>
            </a:extLst>
          </p:cNvPr>
          <p:cNvSpPr/>
          <p:nvPr/>
        </p:nvSpPr>
        <p:spPr>
          <a:xfrm>
            <a:off x="9967360" y="2745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2F38785-09E0-323F-0536-CC364BD74936}"/>
              </a:ext>
            </a:extLst>
          </p:cNvPr>
          <p:cNvSpPr/>
          <p:nvPr/>
        </p:nvSpPr>
        <p:spPr>
          <a:xfrm>
            <a:off x="10319132" y="2745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3D7A877-FDE0-5F82-0E3E-5DB42AC3B9CD}"/>
              </a:ext>
            </a:extLst>
          </p:cNvPr>
          <p:cNvSpPr/>
          <p:nvPr/>
        </p:nvSpPr>
        <p:spPr>
          <a:xfrm>
            <a:off x="10319132" y="240360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F393FF6-61BC-D0E9-29E6-21EB4CC3AADB}"/>
              </a:ext>
            </a:extLst>
          </p:cNvPr>
          <p:cNvSpPr/>
          <p:nvPr/>
        </p:nvSpPr>
        <p:spPr>
          <a:xfrm>
            <a:off x="10670904" y="2403608"/>
            <a:ext cx="351772" cy="341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91D80F-46B7-E407-8578-8BFFF61050FE}"/>
              </a:ext>
            </a:extLst>
          </p:cNvPr>
          <p:cNvSpPr/>
          <p:nvPr/>
        </p:nvSpPr>
        <p:spPr>
          <a:xfrm>
            <a:off x="9263815" y="34288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6FF0931-8CEE-E12E-7E59-D8D081DA1BC5}"/>
              </a:ext>
            </a:extLst>
          </p:cNvPr>
          <p:cNvSpPr/>
          <p:nvPr/>
        </p:nvSpPr>
        <p:spPr>
          <a:xfrm>
            <a:off x="9263815" y="3773313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D96C9D-2E55-E359-9230-725EE68464B6}"/>
              </a:ext>
            </a:extLst>
          </p:cNvPr>
          <p:cNvSpPr/>
          <p:nvPr/>
        </p:nvSpPr>
        <p:spPr>
          <a:xfrm>
            <a:off x="9615587" y="3773313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81BE1C4-909F-D850-81A4-01E1DC24FFD6}"/>
              </a:ext>
            </a:extLst>
          </p:cNvPr>
          <p:cNvSpPr/>
          <p:nvPr/>
        </p:nvSpPr>
        <p:spPr>
          <a:xfrm>
            <a:off x="9615587" y="4112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942567A-09A9-EC1C-C1D9-CD71D89EF78A}"/>
              </a:ext>
            </a:extLst>
          </p:cNvPr>
          <p:cNvSpPr/>
          <p:nvPr/>
        </p:nvSpPr>
        <p:spPr>
          <a:xfrm>
            <a:off x="9263815" y="4112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25412EF-53A8-4BBB-88EA-73A5182E9A0B}"/>
              </a:ext>
            </a:extLst>
          </p:cNvPr>
          <p:cNvSpPr/>
          <p:nvPr/>
        </p:nvSpPr>
        <p:spPr>
          <a:xfrm>
            <a:off x="8912043" y="4451403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CFF56E8-050F-7D13-509B-AB64043E1D94}"/>
              </a:ext>
            </a:extLst>
          </p:cNvPr>
          <p:cNvSpPr/>
          <p:nvPr/>
        </p:nvSpPr>
        <p:spPr>
          <a:xfrm>
            <a:off x="9967360" y="4112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A5AF991-B03C-46A9-FCB0-6AF41AAC124F}"/>
              </a:ext>
            </a:extLst>
          </p:cNvPr>
          <p:cNvSpPr/>
          <p:nvPr/>
        </p:nvSpPr>
        <p:spPr>
          <a:xfrm>
            <a:off x="8560271" y="4451403"/>
            <a:ext cx="351772" cy="3417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104E2AE-475F-A7EB-7661-53AFDB836162}"/>
              </a:ext>
            </a:extLst>
          </p:cNvPr>
          <p:cNvSpPr/>
          <p:nvPr/>
        </p:nvSpPr>
        <p:spPr>
          <a:xfrm>
            <a:off x="10319132" y="4112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F4E650B-9BDE-19C5-1A00-69BC3B14D181}"/>
              </a:ext>
            </a:extLst>
          </p:cNvPr>
          <p:cNvSpPr/>
          <p:nvPr/>
        </p:nvSpPr>
        <p:spPr>
          <a:xfrm>
            <a:off x="10319132" y="4451403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F443CD2-DAF6-C2CB-5139-CB5B51922D4C}"/>
              </a:ext>
            </a:extLst>
          </p:cNvPr>
          <p:cNvSpPr/>
          <p:nvPr/>
        </p:nvSpPr>
        <p:spPr>
          <a:xfrm>
            <a:off x="10670904" y="4451403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01F935F-056C-7173-32E0-F673999603B8}"/>
              </a:ext>
            </a:extLst>
          </p:cNvPr>
          <p:cNvSpPr/>
          <p:nvPr/>
        </p:nvSpPr>
        <p:spPr>
          <a:xfrm>
            <a:off x="8912043" y="4112358"/>
            <a:ext cx="351772" cy="34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10AF922-B085-E841-5E19-AD43DB3A8E39}"/>
              </a:ext>
            </a:extLst>
          </p:cNvPr>
          <p:cNvSpPr/>
          <p:nvPr/>
        </p:nvSpPr>
        <p:spPr>
          <a:xfrm>
            <a:off x="8560271" y="2062142"/>
            <a:ext cx="2462405" cy="273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EDFF-FFEE-6DC8-6D00-8E7694B1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81649-5EB6-ACC0-A4CB-EA3840D37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they?</a:t>
            </a:r>
          </a:p>
        </p:txBody>
      </p:sp>
    </p:spTree>
    <p:extLst>
      <p:ext uri="{BB962C8B-B14F-4D97-AF65-F5344CB8AC3E}">
        <p14:creationId xmlns:p14="http://schemas.microsoft.com/office/powerpoint/2010/main" val="1430035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84EB5-0C4B-8057-5F34-EDA371C99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E62D-0FD6-5B4C-D233-E5FAF7E5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03E61-94E7-0306-675A-204AF88F1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A115CE-CD38-C410-0075-8829B576BBCF}"/>
              </a:ext>
            </a:extLst>
          </p:cNvPr>
          <p:cNvGrpSpPr/>
          <p:nvPr/>
        </p:nvGrpSpPr>
        <p:grpSpPr>
          <a:xfrm>
            <a:off x="6427124" y="3442679"/>
            <a:ext cx="2462405" cy="2734284"/>
            <a:chOff x="6976872" y="1399032"/>
            <a:chExt cx="3200400" cy="36579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23EA19-A251-08F4-11CA-B88EA2F9A54A}"/>
                </a:ext>
              </a:extLst>
            </p:cNvPr>
            <p:cNvSpPr/>
            <p:nvPr/>
          </p:nvSpPr>
          <p:spPr>
            <a:xfrm>
              <a:off x="6976872" y="1856232"/>
              <a:ext cx="4572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4439B2-6965-1276-2374-A9D82E226BC7}"/>
                </a:ext>
              </a:extLst>
            </p:cNvPr>
            <p:cNvSpPr/>
            <p:nvPr/>
          </p:nvSpPr>
          <p:spPr>
            <a:xfrm>
              <a:off x="7434072" y="1856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96DC47-6823-06C4-FD6E-A2003D22F8D9}"/>
                </a:ext>
              </a:extLst>
            </p:cNvPr>
            <p:cNvSpPr/>
            <p:nvPr/>
          </p:nvSpPr>
          <p:spPr>
            <a:xfrm>
              <a:off x="74340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E93AE3-F1F4-9A92-C0B1-FA8C1D577162}"/>
                </a:ext>
              </a:extLst>
            </p:cNvPr>
            <p:cNvSpPr/>
            <p:nvPr/>
          </p:nvSpPr>
          <p:spPr>
            <a:xfrm>
              <a:off x="7891272" y="1856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68F1DB-E9DE-0C10-DBED-96830074C367}"/>
                </a:ext>
              </a:extLst>
            </p:cNvPr>
            <p:cNvSpPr/>
            <p:nvPr/>
          </p:nvSpPr>
          <p:spPr>
            <a:xfrm>
              <a:off x="7891272" y="1399032"/>
              <a:ext cx="4572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010A1AA-E662-1B5E-4D5A-D02B34A218CC}"/>
                </a:ext>
              </a:extLst>
            </p:cNvPr>
            <p:cNvSpPr/>
            <p:nvPr/>
          </p:nvSpPr>
          <p:spPr>
            <a:xfrm>
              <a:off x="7434072" y="27706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8861C5-B3BA-64FB-0CD9-B59795081B82}"/>
                </a:ext>
              </a:extLst>
            </p:cNvPr>
            <p:cNvSpPr/>
            <p:nvPr/>
          </p:nvSpPr>
          <p:spPr>
            <a:xfrm>
              <a:off x="7891272" y="27706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C9277F-5F45-D71D-9D25-EB9D0CB84724}"/>
                </a:ext>
              </a:extLst>
            </p:cNvPr>
            <p:cNvSpPr/>
            <p:nvPr/>
          </p:nvSpPr>
          <p:spPr>
            <a:xfrm>
              <a:off x="8348472" y="27706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FE5B989-E353-CD15-7672-0EBC97BA7D95}"/>
                </a:ext>
              </a:extLst>
            </p:cNvPr>
            <p:cNvSpPr/>
            <p:nvPr/>
          </p:nvSpPr>
          <p:spPr>
            <a:xfrm>
              <a:off x="83484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EFC96F-5A14-E155-9AE7-22C6B301D385}"/>
                </a:ext>
              </a:extLst>
            </p:cNvPr>
            <p:cNvSpPr/>
            <p:nvPr/>
          </p:nvSpPr>
          <p:spPr>
            <a:xfrm>
              <a:off x="88056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DE6EA4-D99E-E561-3E21-F2C7067B1A38}"/>
                </a:ext>
              </a:extLst>
            </p:cNvPr>
            <p:cNvSpPr/>
            <p:nvPr/>
          </p:nvSpPr>
          <p:spPr>
            <a:xfrm>
              <a:off x="92628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35DC462-2826-88ED-D407-FD21A3B11570}"/>
                </a:ext>
              </a:extLst>
            </p:cNvPr>
            <p:cNvSpPr/>
            <p:nvPr/>
          </p:nvSpPr>
          <p:spPr>
            <a:xfrm>
              <a:off x="9262872" y="1856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1F03E1-140D-CC70-89A8-4364837EB8EF}"/>
                </a:ext>
              </a:extLst>
            </p:cNvPr>
            <p:cNvSpPr/>
            <p:nvPr/>
          </p:nvSpPr>
          <p:spPr>
            <a:xfrm>
              <a:off x="9720072" y="1856232"/>
              <a:ext cx="4572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561E92-4D18-95A1-A0CF-AE604FD9727F}"/>
                </a:ext>
              </a:extLst>
            </p:cNvPr>
            <p:cNvSpPr/>
            <p:nvPr/>
          </p:nvSpPr>
          <p:spPr>
            <a:xfrm>
              <a:off x="7891272" y="32278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F64920-9108-B87B-BD6B-927000636C66}"/>
                </a:ext>
              </a:extLst>
            </p:cNvPr>
            <p:cNvSpPr/>
            <p:nvPr/>
          </p:nvSpPr>
          <p:spPr>
            <a:xfrm>
              <a:off x="7891272" y="3688651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083EB34-0378-DF27-E428-00D25A52D594}"/>
                </a:ext>
              </a:extLst>
            </p:cNvPr>
            <p:cNvSpPr/>
            <p:nvPr/>
          </p:nvSpPr>
          <p:spPr>
            <a:xfrm>
              <a:off x="8348472" y="3688651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56FB5B-61FB-1C96-84FF-317EE85871E8}"/>
                </a:ext>
              </a:extLst>
            </p:cNvPr>
            <p:cNvSpPr/>
            <p:nvPr/>
          </p:nvSpPr>
          <p:spPr>
            <a:xfrm>
              <a:off x="83484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0F17F8-3775-5D26-E347-C21DA77FB15D}"/>
                </a:ext>
              </a:extLst>
            </p:cNvPr>
            <p:cNvSpPr/>
            <p:nvPr/>
          </p:nvSpPr>
          <p:spPr>
            <a:xfrm>
              <a:off x="78912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1A58EE-B757-3084-EC5D-137786705381}"/>
                </a:ext>
              </a:extLst>
            </p:cNvPr>
            <p:cNvSpPr/>
            <p:nvPr/>
          </p:nvSpPr>
          <p:spPr>
            <a:xfrm>
              <a:off x="74340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563C96F-0767-23E4-697C-62820FF6B52B}"/>
                </a:ext>
              </a:extLst>
            </p:cNvPr>
            <p:cNvSpPr/>
            <p:nvPr/>
          </p:nvSpPr>
          <p:spPr>
            <a:xfrm>
              <a:off x="88056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90F31B3-7C74-B5F0-71F6-18F720D662E8}"/>
                </a:ext>
              </a:extLst>
            </p:cNvPr>
            <p:cNvSpPr/>
            <p:nvPr/>
          </p:nvSpPr>
          <p:spPr>
            <a:xfrm>
              <a:off x="69768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59C0B5-7CD5-4F8F-5266-DABD12029D90}"/>
                </a:ext>
              </a:extLst>
            </p:cNvPr>
            <p:cNvSpPr/>
            <p:nvPr/>
          </p:nvSpPr>
          <p:spPr>
            <a:xfrm>
              <a:off x="92628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5125B07-26E5-471A-493E-8744012E9E4D}"/>
                </a:ext>
              </a:extLst>
            </p:cNvPr>
            <p:cNvSpPr/>
            <p:nvPr/>
          </p:nvSpPr>
          <p:spPr>
            <a:xfrm>
              <a:off x="92628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C844C1-6BCC-1D75-AA78-09BA5F3F72C0}"/>
                </a:ext>
              </a:extLst>
            </p:cNvPr>
            <p:cNvSpPr/>
            <p:nvPr/>
          </p:nvSpPr>
          <p:spPr>
            <a:xfrm>
              <a:off x="97200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AE303D2-4656-B90F-B24D-920ED9DED516}"/>
                </a:ext>
              </a:extLst>
            </p:cNvPr>
            <p:cNvSpPr/>
            <p:nvPr/>
          </p:nvSpPr>
          <p:spPr>
            <a:xfrm>
              <a:off x="74340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6D51F89-052B-66D3-CA9F-2132095A54F9}"/>
                </a:ext>
              </a:extLst>
            </p:cNvPr>
            <p:cNvSpPr/>
            <p:nvPr/>
          </p:nvSpPr>
          <p:spPr>
            <a:xfrm>
              <a:off x="6976872" y="1399412"/>
              <a:ext cx="3200400" cy="3657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A9C98A-B0AE-7ECD-EBE5-A8C0FFB82B1C}"/>
              </a:ext>
            </a:extLst>
          </p:cNvPr>
          <p:cNvGrpSpPr/>
          <p:nvPr/>
        </p:nvGrpSpPr>
        <p:grpSpPr>
          <a:xfrm>
            <a:off x="6427124" y="707043"/>
            <a:ext cx="2462405" cy="2734284"/>
            <a:chOff x="6976872" y="1399032"/>
            <a:chExt cx="3200400" cy="36579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C4ECA5-D232-8C56-4990-03D640E26AE0}"/>
                </a:ext>
              </a:extLst>
            </p:cNvPr>
            <p:cNvSpPr/>
            <p:nvPr/>
          </p:nvSpPr>
          <p:spPr>
            <a:xfrm>
              <a:off x="6976872" y="1856232"/>
              <a:ext cx="4572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BEB1BF-DE75-5065-34C1-653A0EBC73FA}"/>
                </a:ext>
              </a:extLst>
            </p:cNvPr>
            <p:cNvSpPr/>
            <p:nvPr/>
          </p:nvSpPr>
          <p:spPr>
            <a:xfrm>
              <a:off x="7434072" y="1856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4BB477-9C5E-1455-B9BD-AADE91E1D1C5}"/>
                </a:ext>
              </a:extLst>
            </p:cNvPr>
            <p:cNvSpPr/>
            <p:nvPr/>
          </p:nvSpPr>
          <p:spPr>
            <a:xfrm>
              <a:off x="74340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1A43B9-8419-3BA4-D12D-DC1CE26B9E61}"/>
                </a:ext>
              </a:extLst>
            </p:cNvPr>
            <p:cNvSpPr/>
            <p:nvPr/>
          </p:nvSpPr>
          <p:spPr>
            <a:xfrm>
              <a:off x="7891272" y="1856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A6A69E-B313-88CD-35F5-D50D0E401097}"/>
                </a:ext>
              </a:extLst>
            </p:cNvPr>
            <p:cNvSpPr/>
            <p:nvPr/>
          </p:nvSpPr>
          <p:spPr>
            <a:xfrm>
              <a:off x="7891272" y="1399032"/>
              <a:ext cx="4572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3AF5CE-3327-C59C-CF8A-423FB73E8DD6}"/>
                </a:ext>
              </a:extLst>
            </p:cNvPr>
            <p:cNvSpPr/>
            <p:nvPr/>
          </p:nvSpPr>
          <p:spPr>
            <a:xfrm>
              <a:off x="7434072" y="27706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8762EE-3917-6DA8-B544-84D4B4D59A4C}"/>
                </a:ext>
              </a:extLst>
            </p:cNvPr>
            <p:cNvSpPr/>
            <p:nvPr/>
          </p:nvSpPr>
          <p:spPr>
            <a:xfrm>
              <a:off x="7891272" y="27706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5BD827-1FF1-6E19-5F8F-D583D24974F6}"/>
                </a:ext>
              </a:extLst>
            </p:cNvPr>
            <p:cNvSpPr/>
            <p:nvPr/>
          </p:nvSpPr>
          <p:spPr>
            <a:xfrm>
              <a:off x="8348472" y="27706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61BEE9-C79F-BB52-F778-9C71E5A08C6E}"/>
                </a:ext>
              </a:extLst>
            </p:cNvPr>
            <p:cNvSpPr/>
            <p:nvPr/>
          </p:nvSpPr>
          <p:spPr>
            <a:xfrm>
              <a:off x="83484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ABA71A-D3BF-2279-30EE-BA61734D6A5B}"/>
                </a:ext>
              </a:extLst>
            </p:cNvPr>
            <p:cNvSpPr/>
            <p:nvPr/>
          </p:nvSpPr>
          <p:spPr>
            <a:xfrm>
              <a:off x="88056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C83ED35-C1B7-3D42-E173-1FB9BC18404C}"/>
                </a:ext>
              </a:extLst>
            </p:cNvPr>
            <p:cNvSpPr/>
            <p:nvPr/>
          </p:nvSpPr>
          <p:spPr>
            <a:xfrm>
              <a:off x="9262872" y="23134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331187-99F5-119B-43C8-5B393F88632F}"/>
                </a:ext>
              </a:extLst>
            </p:cNvPr>
            <p:cNvSpPr/>
            <p:nvPr/>
          </p:nvSpPr>
          <p:spPr>
            <a:xfrm>
              <a:off x="9262872" y="1856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804D034-6CA4-6F3F-AD67-F9EB07ED352A}"/>
                </a:ext>
              </a:extLst>
            </p:cNvPr>
            <p:cNvSpPr/>
            <p:nvPr/>
          </p:nvSpPr>
          <p:spPr>
            <a:xfrm>
              <a:off x="9720072" y="1856232"/>
              <a:ext cx="4572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8E1BCD6-1681-FA41-7A0C-92A91EC074C1}"/>
                </a:ext>
              </a:extLst>
            </p:cNvPr>
            <p:cNvSpPr/>
            <p:nvPr/>
          </p:nvSpPr>
          <p:spPr>
            <a:xfrm>
              <a:off x="7891272" y="32278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887E747-8B00-7661-8710-0F3F679588CC}"/>
                </a:ext>
              </a:extLst>
            </p:cNvPr>
            <p:cNvSpPr/>
            <p:nvPr/>
          </p:nvSpPr>
          <p:spPr>
            <a:xfrm>
              <a:off x="7891272" y="3688651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AEBA218-FB8D-1F39-0539-54612B44D072}"/>
                </a:ext>
              </a:extLst>
            </p:cNvPr>
            <p:cNvSpPr/>
            <p:nvPr/>
          </p:nvSpPr>
          <p:spPr>
            <a:xfrm>
              <a:off x="8348472" y="3688651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C2311EA-8452-28E2-3698-22E4F4E45012}"/>
                </a:ext>
              </a:extLst>
            </p:cNvPr>
            <p:cNvSpPr/>
            <p:nvPr/>
          </p:nvSpPr>
          <p:spPr>
            <a:xfrm>
              <a:off x="83484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0A4DB0D-59E1-2D85-E870-B5EDDDF9897F}"/>
                </a:ext>
              </a:extLst>
            </p:cNvPr>
            <p:cNvSpPr/>
            <p:nvPr/>
          </p:nvSpPr>
          <p:spPr>
            <a:xfrm>
              <a:off x="78912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A960C6B-5C06-9CD0-130D-B1F48D52883B}"/>
                </a:ext>
              </a:extLst>
            </p:cNvPr>
            <p:cNvSpPr/>
            <p:nvPr/>
          </p:nvSpPr>
          <p:spPr>
            <a:xfrm>
              <a:off x="74340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23D83BC-9CAD-C00E-FA16-4690E6291E96}"/>
                </a:ext>
              </a:extLst>
            </p:cNvPr>
            <p:cNvSpPr/>
            <p:nvPr/>
          </p:nvSpPr>
          <p:spPr>
            <a:xfrm>
              <a:off x="88056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5845E8C-918B-66A7-F84B-9FA15BAD71CE}"/>
                </a:ext>
              </a:extLst>
            </p:cNvPr>
            <p:cNvSpPr/>
            <p:nvPr/>
          </p:nvSpPr>
          <p:spPr>
            <a:xfrm>
              <a:off x="69768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76B51F-3059-672A-F790-6DE22D2E18C5}"/>
                </a:ext>
              </a:extLst>
            </p:cNvPr>
            <p:cNvSpPr/>
            <p:nvPr/>
          </p:nvSpPr>
          <p:spPr>
            <a:xfrm>
              <a:off x="92628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8F93F0-C8A2-AA68-79A0-AC3DF69C8B6C}"/>
                </a:ext>
              </a:extLst>
            </p:cNvPr>
            <p:cNvSpPr/>
            <p:nvPr/>
          </p:nvSpPr>
          <p:spPr>
            <a:xfrm>
              <a:off x="92628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07E672B-6B50-C5D7-43C1-0A26BCEE673F}"/>
                </a:ext>
              </a:extLst>
            </p:cNvPr>
            <p:cNvSpPr/>
            <p:nvPr/>
          </p:nvSpPr>
          <p:spPr>
            <a:xfrm>
              <a:off x="9720072" y="4595813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D18BBA7-912C-B5E4-78E3-EDEEDCF1C49E}"/>
                </a:ext>
              </a:extLst>
            </p:cNvPr>
            <p:cNvSpPr/>
            <p:nvPr/>
          </p:nvSpPr>
          <p:spPr>
            <a:xfrm>
              <a:off x="7434072" y="4142232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46E450C-F309-2E8A-B7AE-62A9848F4427}"/>
                </a:ext>
              </a:extLst>
            </p:cNvPr>
            <p:cNvSpPr/>
            <p:nvPr/>
          </p:nvSpPr>
          <p:spPr>
            <a:xfrm>
              <a:off x="6976872" y="1399412"/>
              <a:ext cx="3200400" cy="3657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71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9BCD7-C50A-85AD-FA37-9113783DD1A4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1010476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B87A1F-7710-36EA-9AAF-2072748E5895}"/>
              </a:ext>
            </a:extLst>
          </p:cNvPr>
          <p:cNvGrpSpPr/>
          <p:nvPr/>
        </p:nvGrpSpPr>
        <p:grpSpPr>
          <a:xfrm>
            <a:off x="5982934" y="2321625"/>
            <a:ext cx="914400" cy="914400"/>
            <a:chOff x="3808947" y="2609924"/>
            <a:chExt cx="2744252" cy="27335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19B216-53D2-0202-83FE-BAAE19970E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E21ED8-C168-E663-6D14-D7749738255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141A49-E46E-C0B9-5632-E7094F7F6CA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132A4CE-0BB0-64FF-B9A2-7A588F0F25F6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32622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B87A1F-7710-36EA-9AAF-2072748E5895}"/>
              </a:ext>
            </a:extLst>
          </p:cNvPr>
          <p:cNvGrpSpPr/>
          <p:nvPr/>
        </p:nvGrpSpPr>
        <p:grpSpPr>
          <a:xfrm>
            <a:off x="5982934" y="2321625"/>
            <a:ext cx="914400" cy="914400"/>
            <a:chOff x="3808947" y="2609924"/>
            <a:chExt cx="2744252" cy="27335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19B216-53D2-0202-83FE-BAAE19970E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E21ED8-C168-E663-6D14-D7749738255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141A49-E46E-C0B9-5632-E7094F7F6CA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B46C9-B05A-CA19-0A5F-BC70074C346F}"/>
              </a:ext>
            </a:extLst>
          </p:cNvPr>
          <p:cNvGrpSpPr/>
          <p:nvPr/>
        </p:nvGrpSpPr>
        <p:grpSpPr>
          <a:xfrm>
            <a:off x="5983109" y="3240860"/>
            <a:ext cx="914400" cy="914400"/>
            <a:chOff x="3808947" y="2609924"/>
            <a:chExt cx="2744252" cy="27335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50926-C560-DC98-D749-5E2FDC5BFA1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B5C55D-20CE-CE25-444E-1F63D609EBA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C3F39-3361-C5FB-8DDC-80F398E3F18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859F0-37BA-8623-DA9C-14E79F345E20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43ABD2-CABF-6A84-9821-7CA0753D5FFC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5C151-CE58-5FBC-35CD-1FB5D917AD6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3B69DF-CFAE-387E-DC55-834216303C5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EA5C08B-DC44-2CDD-AFA4-D812F08B12E9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13590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B87A1F-7710-36EA-9AAF-2072748E5895}"/>
              </a:ext>
            </a:extLst>
          </p:cNvPr>
          <p:cNvGrpSpPr/>
          <p:nvPr/>
        </p:nvGrpSpPr>
        <p:grpSpPr>
          <a:xfrm>
            <a:off x="5982934" y="2321625"/>
            <a:ext cx="914400" cy="914400"/>
            <a:chOff x="3808947" y="2609924"/>
            <a:chExt cx="2744252" cy="27335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19B216-53D2-0202-83FE-BAAE19970E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E21ED8-C168-E663-6D14-D7749738255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141A49-E46E-C0B9-5632-E7094F7F6CA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B46C9-B05A-CA19-0A5F-BC70074C346F}"/>
              </a:ext>
            </a:extLst>
          </p:cNvPr>
          <p:cNvGrpSpPr/>
          <p:nvPr/>
        </p:nvGrpSpPr>
        <p:grpSpPr>
          <a:xfrm>
            <a:off x="5982584" y="4145590"/>
            <a:ext cx="914400" cy="914400"/>
            <a:chOff x="3808947" y="2609924"/>
            <a:chExt cx="2744252" cy="27335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50926-C560-DC98-D749-5E2FDC5BFA1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B5C55D-20CE-CE25-444E-1F63D609EBA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C3F39-3361-C5FB-8DDC-80F398E3F18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859F0-37BA-8623-DA9C-14E79F345E20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43ABD2-CABF-6A84-9821-7CA0753D5FFC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5C151-CE58-5FBC-35CD-1FB5D917AD6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3B69DF-CFAE-387E-DC55-834216303C5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26AA13-6BB8-0BA2-D3A0-9933FACCEF31}"/>
              </a:ext>
            </a:extLst>
          </p:cNvPr>
          <p:cNvGrpSpPr/>
          <p:nvPr/>
        </p:nvGrpSpPr>
        <p:grpSpPr>
          <a:xfrm>
            <a:off x="5983109" y="3236025"/>
            <a:ext cx="914400" cy="914400"/>
            <a:chOff x="3808947" y="2609924"/>
            <a:chExt cx="2744252" cy="27335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ADFDC2-E7BA-55BB-180B-E4A3EE06AB13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2D0C3D-AFCB-6100-5E49-5966F8A09854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CCF150-BBF5-2F38-87CC-A7A18C4945D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263B54-401C-5901-A2A5-92BAB1E210A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A6319E-8478-8D6C-22E5-EFF86B080F9A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D3B04A-93F7-5CDE-6492-6CD8679AE211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57C1D0-3121-53BE-F3D3-7493A01D3C78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09EA05B-FD04-8450-786D-A963425984FD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309124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B87A1F-7710-36EA-9AAF-2072748E5895}"/>
              </a:ext>
            </a:extLst>
          </p:cNvPr>
          <p:cNvGrpSpPr/>
          <p:nvPr/>
        </p:nvGrpSpPr>
        <p:grpSpPr>
          <a:xfrm>
            <a:off x="5982934" y="2321625"/>
            <a:ext cx="914400" cy="914400"/>
            <a:chOff x="3808947" y="2609924"/>
            <a:chExt cx="2744252" cy="27335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19B216-53D2-0202-83FE-BAAE19970E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E21ED8-C168-E663-6D14-D7749738255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141A49-E46E-C0B9-5632-E7094F7F6CA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B46C9-B05A-CA19-0A5F-BC70074C346F}"/>
              </a:ext>
            </a:extLst>
          </p:cNvPr>
          <p:cNvGrpSpPr/>
          <p:nvPr/>
        </p:nvGrpSpPr>
        <p:grpSpPr>
          <a:xfrm>
            <a:off x="5982584" y="4145590"/>
            <a:ext cx="914400" cy="914400"/>
            <a:chOff x="3808947" y="2609924"/>
            <a:chExt cx="2744252" cy="27335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50926-C560-DC98-D749-5E2FDC5BFA1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B5C55D-20CE-CE25-444E-1F63D609EBA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C3F39-3361-C5FB-8DDC-80F398E3F18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859F0-37BA-8623-DA9C-14E79F345E20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43ABD2-CABF-6A84-9821-7CA0753D5FFC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5C151-CE58-5FBC-35CD-1FB5D917AD6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3B69DF-CFAE-387E-DC55-834216303C5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26AA13-6BB8-0BA2-D3A0-9933FACCEF31}"/>
              </a:ext>
            </a:extLst>
          </p:cNvPr>
          <p:cNvGrpSpPr/>
          <p:nvPr/>
        </p:nvGrpSpPr>
        <p:grpSpPr>
          <a:xfrm>
            <a:off x="5983109" y="3236025"/>
            <a:ext cx="914400" cy="914400"/>
            <a:chOff x="3808947" y="2609924"/>
            <a:chExt cx="2744252" cy="27335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ADFDC2-E7BA-55BB-180B-E4A3EE06AB13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2D0C3D-AFCB-6100-5E49-5966F8A09854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CCF150-BBF5-2F38-87CC-A7A18C4945D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263B54-401C-5901-A2A5-92BAB1E210A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A6319E-8478-8D6C-22E5-EFF86B080F9A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D3B04A-93F7-5CDE-6492-6CD8679AE211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57C1D0-3121-53BE-F3D3-7493A01D3C78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32478F-49A1-F2AA-8465-878310A813A6}"/>
              </a:ext>
            </a:extLst>
          </p:cNvPr>
          <p:cNvGrpSpPr/>
          <p:nvPr/>
        </p:nvGrpSpPr>
        <p:grpSpPr>
          <a:xfrm>
            <a:off x="6896294" y="4145590"/>
            <a:ext cx="914400" cy="914400"/>
            <a:chOff x="3808947" y="2609924"/>
            <a:chExt cx="2744252" cy="27335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95BF9E-55EE-62ED-D93C-D470C5CEDA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565548-06E1-E632-7376-1C0497F2BB9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358C52-C0A6-948E-E702-C00CF82C35E1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A17775-8473-E62D-E371-583DD6B1AA3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7A228A-BE10-00B8-6745-23D1FBD2BB41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DEDA40F-C901-7CED-8485-2FA17A73DA4D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54021C-872D-2675-B1F1-22446D11FA20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9CC727B-BC06-C53A-1B2A-769AB7993AA0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332365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B87A1F-7710-36EA-9AAF-2072748E5895}"/>
              </a:ext>
            </a:extLst>
          </p:cNvPr>
          <p:cNvGrpSpPr/>
          <p:nvPr/>
        </p:nvGrpSpPr>
        <p:grpSpPr>
          <a:xfrm>
            <a:off x="5982934" y="2321625"/>
            <a:ext cx="914400" cy="914400"/>
            <a:chOff x="3808947" y="2609924"/>
            <a:chExt cx="2744252" cy="27335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19B216-53D2-0202-83FE-BAAE19970E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E21ED8-C168-E663-6D14-D7749738255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141A49-E46E-C0B9-5632-E7094F7F6CA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B46C9-B05A-CA19-0A5F-BC70074C346F}"/>
              </a:ext>
            </a:extLst>
          </p:cNvPr>
          <p:cNvGrpSpPr/>
          <p:nvPr/>
        </p:nvGrpSpPr>
        <p:grpSpPr>
          <a:xfrm>
            <a:off x="5982584" y="4145590"/>
            <a:ext cx="914400" cy="914400"/>
            <a:chOff x="3808947" y="2609924"/>
            <a:chExt cx="2744252" cy="27335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50926-C560-DC98-D749-5E2FDC5BFA1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B5C55D-20CE-CE25-444E-1F63D609EBA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C3F39-3361-C5FB-8DDC-80F398E3F18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859F0-37BA-8623-DA9C-14E79F345E20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43ABD2-CABF-6A84-9821-7CA0753D5FFC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5C151-CE58-5FBC-35CD-1FB5D917AD6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3B69DF-CFAE-387E-DC55-834216303C5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26AA13-6BB8-0BA2-D3A0-9933FACCEF31}"/>
              </a:ext>
            </a:extLst>
          </p:cNvPr>
          <p:cNvGrpSpPr/>
          <p:nvPr/>
        </p:nvGrpSpPr>
        <p:grpSpPr>
          <a:xfrm>
            <a:off x="5983109" y="3236025"/>
            <a:ext cx="914400" cy="914400"/>
            <a:chOff x="3808947" y="2609924"/>
            <a:chExt cx="2744252" cy="27335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ADFDC2-E7BA-55BB-180B-E4A3EE06AB13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2D0C3D-AFCB-6100-5E49-5966F8A09854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CCF150-BBF5-2F38-87CC-A7A18C4945D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263B54-401C-5901-A2A5-92BAB1E210A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A6319E-8478-8D6C-22E5-EFF86B080F9A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D3B04A-93F7-5CDE-6492-6CD8679AE211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57C1D0-3121-53BE-F3D3-7493A01D3C78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32478F-49A1-F2AA-8465-878310A813A6}"/>
              </a:ext>
            </a:extLst>
          </p:cNvPr>
          <p:cNvGrpSpPr/>
          <p:nvPr/>
        </p:nvGrpSpPr>
        <p:grpSpPr>
          <a:xfrm>
            <a:off x="6896294" y="4145590"/>
            <a:ext cx="914400" cy="914400"/>
            <a:chOff x="3808947" y="2609924"/>
            <a:chExt cx="2744252" cy="27335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95BF9E-55EE-62ED-D93C-D470C5CEDA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565548-06E1-E632-7376-1C0497F2BB9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358C52-C0A6-948E-E702-C00CF82C35E1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A17775-8473-E62D-E371-583DD6B1AA3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7A228A-BE10-00B8-6745-23D1FBD2BB41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DEDA40F-C901-7CED-8485-2FA17A73DA4D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54021C-872D-2675-B1F1-22446D11FA20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ACB00F3-AC24-4842-845B-A0C66089DA7D}"/>
              </a:ext>
            </a:extLst>
          </p:cNvPr>
          <p:cNvGrpSpPr/>
          <p:nvPr/>
        </p:nvGrpSpPr>
        <p:grpSpPr>
          <a:xfrm>
            <a:off x="7809995" y="4145590"/>
            <a:ext cx="914400" cy="914400"/>
            <a:chOff x="3808947" y="2609924"/>
            <a:chExt cx="2744252" cy="273353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DFFA71-1750-B903-2542-93111045E8D0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359FC6E-501F-4244-A573-4AB08E744303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57CD9C-BA4E-D8FE-89A4-00D255DF413B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B55125-A141-37EE-E192-90E14217C28E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526E0CC-65BA-9AAA-0E74-59B2F8F57798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970A77-437B-A627-AFB7-C0D1E60979B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52B03A3-70BA-447E-8C02-D1A1C51BBA5A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89397E8-0B31-573E-EE3D-49C19F0BAB00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33427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B87A1F-7710-36EA-9AAF-2072748E5895}"/>
              </a:ext>
            </a:extLst>
          </p:cNvPr>
          <p:cNvGrpSpPr/>
          <p:nvPr/>
        </p:nvGrpSpPr>
        <p:grpSpPr>
          <a:xfrm>
            <a:off x="5982934" y="2321625"/>
            <a:ext cx="914400" cy="914400"/>
            <a:chOff x="3808947" y="2609924"/>
            <a:chExt cx="2744252" cy="27335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19B216-53D2-0202-83FE-BAAE19970E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E21ED8-C168-E663-6D14-D7749738255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141A49-E46E-C0B9-5632-E7094F7F6CA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B46C9-B05A-CA19-0A5F-BC70074C346F}"/>
              </a:ext>
            </a:extLst>
          </p:cNvPr>
          <p:cNvGrpSpPr/>
          <p:nvPr/>
        </p:nvGrpSpPr>
        <p:grpSpPr>
          <a:xfrm>
            <a:off x="5982584" y="4145590"/>
            <a:ext cx="914400" cy="914400"/>
            <a:chOff x="3808947" y="2609924"/>
            <a:chExt cx="2744252" cy="27335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50926-C560-DC98-D749-5E2FDC5BFA1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B5C55D-20CE-CE25-444E-1F63D609EBA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C3F39-3361-C5FB-8DDC-80F398E3F18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859F0-37BA-8623-DA9C-14E79F345E20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43ABD2-CABF-6A84-9821-7CA0753D5FFC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5C151-CE58-5FBC-35CD-1FB5D917AD6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3B69DF-CFAE-387E-DC55-834216303C5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26AA13-6BB8-0BA2-D3A0-9933FACCEF31}"/>
              </a:ext>
            </a:extLst>
          </p:cNvPr>
          <p:cNvGrpSpPr/>
          <p:nvPr/>
        </p:nvGrpSpPr>
        <p:grpSpPr>
          <a:xfrm>
            <a:off x="5983109" y="3236025"/>
            <a:ext cx="914400" cy="914400"/>
            <a:chOff x="3808947" y="2609924"/>
            <a:chExt cx="2744252" cy="27335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ADFDC2-E7BA-55BB-180B-E4A3EE06AB13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2D0C3D-AFCB-6100-5E49-5966F8A09854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CCF150-BBF5-2F38-87CC-A7A18C4945D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263B54-401C-5901-A2A5-92BAB1E210A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A6319E-8478-8D6C-22E5-EFF86B080F9A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D3B04A-93F7-5CDE-6492-6CD8679AE211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57C1D0-3121-53BE-F3D3-7493A01D3C78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32478F-49A1-F2AA-8465-878310A813A6}"/>
              </a:ext>
            </a:extLst>
          </p:cNvPr>
          <p:cNvGrpSpPr/>
          <p:nvPr/>
        </p:nvGrpSpPr>
        <p:grpSpPr>
          <a:xfrm>
            <a:off x="6896294" y="4145590"/>
            <a:ext cx="914400" cy="914400"/>
            <a:chOff x="3808947" y="2609924"/>
            <a:chExt cx="2744252" cy="27335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95BF9E-55EE-62ED-D93C-D470C5CEDA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565548-06E1-E632-7376-1C0497F2BB9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358C52-C0A6-948E-E702-C00CF82C35E1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A17775-8473-E62D-E371-583DD6B1AA3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7A228A-BE10-00B8-6745-23D1FBD2BB41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DEDA40F-C901-7CED-8485-2FA17A73DA4D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54021C-872D-2675-B1F1-22446D11FA20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ACB00F3-AC24-4842-845B-A0C66089DA7D}"/>
              </a:ext>
            </a:extLst>
          </p:cNvPr>
          <p:cNvGrpSpPr/>
          <p:nvPr/>
        </p:nvGrpSpPr>
        <p:grpSpPr>
          <a:xfrm>
            <a:off x="7809995" y="4145590"/>
            <a:ext cx="914400" cy="914400"/>
            <a:chOff x="3808947" y="2609924"/>
            <a:chExt cx="2744252" cy="273353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DFFA71-1750-B903-2542-93111045E8D0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359FC6E-501F-4244-A573-4AB08E744303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57CD9C-BA4E-D8FE-89A4-00D255DF413B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B55125-A141-37EE-E192-90E14217C28E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526E0CC-65BA-9AAA-0E74-59B2F8F57798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970A77-437B-A627-AFB7-C0D1E60979B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52B03A3-70BA-447E-8C02-D1A1C51BBA5A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08A651-10AD-32E2-A39B-467E8DBC4837}"/>
              </a:ext>
            </a:extLst>
          </p:cNvPr>
          <p:cNvGrpSpPr/>
          <p:nvPr/>
        </p:nvGrpSpPr>
        <p:grpSpPr>
          <a:xfrm>
            <a:off x="7809645" y="3230382"/>
            <a:ext cx="914400" cy="914400"/>
            <a:chOff x="3808947" y="2609924"/>
            <a:chExt cx="2744252" cy="273353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D88E0E-67DA-FF81-3574-958690B63BCC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780CFA1-C9F4-8E29-3094-0F3130EC0886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95E0E5C-F09A-E544-91D3-DCBD598F33C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AAF38C4-68E2-FC16-D6D6-D15A1455E0FE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E172159-A02D-145A-2E13-3456FCE7A897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5970415-370D-5A3C-071F-C5AB56B6319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54CD23A-B31E-081E-ABAB-5A3616B64B59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EEB8E0F-7993-BE82-BA1A-CB26611D528C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373569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B87A1F-7710-36EA-9AAF-2072748E5895}"/>
              </a:ext>
            </a:extLst>
          </p:cNvPr>
          <p:cNvGrpSpPr/>
          <p:nvPr/>
        </p:nvGrpSpPr>
        <p:grpSpPr>
          <a:xfrm>
            <a:off x="5982934" y="2321625"/>
            <a:ext cx="914400" cy="914400"/>
            <a:chOff x="3808947" y="2609924"/>
            <a:chExt cx="2744252" cy="27335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19B216-53D2-0202-83FE-BAAE19970E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E21ED8-C168-E663-6D14-D7749738255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141A49-E46E-C0B9-5632-E7094F7F6CA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B46C9-B05A-CA19-0A5F-BC70074C346F}"/>
              </a:ext>
            </a:extLst>
          </p:cNvPr>
          <p:cNvGrpSpPr/>
          <p:nvPr/>
        </p:nvGrpSpPr>
        <p:grpSpPr>
          <a:xfrm>
            <a:off x="5982584" y="4145590"/>
            <a:ext cx="914400" cy="914400"/>
            <a:chOff x="3808947" y="2609924"/>
            <a:chExt cx="2744252" cy="27335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50926-C560-DC98-D749-5E2FDC5BFA1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B5C55D-20CE-CE25-444E-1F63D609EBA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C3F39-3361-C5FB-8DDC-80F398E3F18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859F0-37BA-8623-DA9C-14E79F345E20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43ABD2-CABF-6A84-9821-7CA0753D5FFC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5C151-CE58-5FBC-35CD-1FB5D917AD6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3B69DF-CFAE-387E-DC55-834216303C5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26AA13-6BB8-0BA2-D3A0-9933FACCEF31}"/>
              </a:ext>
            </a:extLst>
          </p:cNvPr>
          <p:cNvGrpSpPr/>
          <p:nvPr/>
        </p:nvGrpSpPr>
        <p:grpSpPr>
          <a:xfrm>
            <a:off x="5983109" y="3236025"/>
            <a:ext cx="914400" cy="914400"/>
            <a:chOff x="3808947" y="2609924"/>
            <a:chExt cx="2744252" cy="27335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ADFDC2-E7BA-55BB-180B-E4A3EE06AB13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2D0C3D-AFCB-6100-5E49-5966F8A09854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CCF150-BBF5-2F38-87CC-A7A18C4945D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263B54-401C-5901-A2A5-92BAB1E210A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A6319E-8478-8D6C-22E5-EFF86B080F9A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D3B04A-93F7-5CDE-6492-6CD8679AE211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57C1D0-3121-53BE-F3D3-7493A01D3C78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32478F-49A1-F2AA-8465-878310A813A6}"/>
              </a:ext>
            </a:extLst>
          </p:cNvPr>
          <p:cNvGrpSpPr/>
          <p:nvPr/>
        </p:nvGrpSpPr>
        <p:grpSpPr>
          <a:xfrm>
            <a:off x="6896294" y="4145590"/>
            <a:ext cx="914400" cy="914400"/>
            <a:chOff x="3808947" y="2609924"/>
            <a:chExt cx="2744252" cy="27335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95BF9E-55EE-62ED-D93C-D470C5CEDA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565548-06E1-E632-7376-1C0497F2BB9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358C52-C0A6-948E-E702-C00CF82C35E1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A17775-8473-E62D-E371-583DD6B1AA3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7A228A-BE10-00B8-6745-23D1FBD2BB41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DEDA40F-C901-7CED-8485-2FA17A73DA4D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54021C-872D-2675-B1F1-22446D11FA20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ACB00F3-AC24-4842-845B-A0C66089DA7D}"/>
              </a:ext>
            </a:extLst>
          </p:cNvPr>
          <p:cNvGrpSpPr/>
          <p:nvPr/>
        </p:nvGrpSpPr>
        <p:grpSpPr>
          <a:xfrm>
            <a:off x="7809995" y="4145590"/>
            <a:ext cx="914400" cy="914400"/>
            <a:chOff x="3808947" y="2609924"/>
            <a:chExt cx="2744252" cy="273353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DFFA71-1750-B903-2542-93111045E8D0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359FC6E-501F-4244-A573-4AB08E744303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57CD9C-BA4E-D8FE-89A4-00D255DF413B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B55125-A141-37EE-E192-90E14217C28E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526E0CC-65BA-9AAA-0E74-59B2F8F57798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970A77-437B-A627-AFB7-C0D1E60979B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52B03A3-70BA-447E-8C02-D1A1C51BBA5A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08A651-10AD-32E2-A39B-467E8DBC4837}"/>
              </a:ext>
            </a:extLst>
          </p:cNvPr>
          <p:cNvGrpSpPr/>
          <p:nvPr/>
        </p:nvGrpSpPr>
        <p:grpSpPr>
          <a:xfrm>
            <a:off x="7809645" y="3230382"/>
            <a:ext cx="914400" cy="914400"/>
            <a:chOff x="3808947" y="2609924"/>
            <a:chExt cx="2744252" cy="273353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D88E0E-67DA-FF81-3574-958690B63BCC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780CFA1-C9F4-8E29-3094-0F3130EC0886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95E0E5C-F09A-E544-91D3-DCBD598F33C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AAF38C4-68E2-FC16-D6D6-D15A1455E0FE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E172159-A02D-145A-2E13-3456FCE7A897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5970415-370D-5A3C-071F-C5AB56B6319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54CD23A-B31E-081E-ABAB-5A3616B64B59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137C3EF-2F3F-521A-5DF2-39086D63B44C}"/>
              </a:ext>
            </a:extLst>
          </p:cNvPr>
          <p:cNvGrpSpPr/>
          <p:nvPr/>
        </p:nvGrpSpPr>
        <p:grpSpPr>
          <a:xfrm>
            <a:off x="7809295" y="2314770"/>
            <a:ext cx="914400" cy="914400"/>
            <a:chOff x="3808947" y="2609924"/>
            <a:chExt cx="2744252" cy="273353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98D24F7-642B-9935-A490-59298AEB0582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6E1259-5743-0DA9-7921-8FA21A21F07A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B00DD91-2120-E193-6352-2D0492A5D252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F5DDC0E-2F81-7C4B-2784-E6728DF85770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C1740EA-1F8C-777E-B697-7EC97F303717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86236FA-7086-8674-376A-6710152F641E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F2C03AC-AA21-22C5-C43B-F02E79EE510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84771BA-1CD6-9F0B-2D1A-C1E2C6029965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340F4A-C95A-5C68-2A37-84028A140006}"/>
              </a:ext>
            </a:extLst>
          </p:cNvPr>
          <p:cNvSpPr txBox="1"/>
          <p:nvPr/>
        </p:nvSpPr>
        <p:spPr>
          <a:xfrm>
            <a:off x="6894621" y="5332042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2</a:t>
            </a:r>
          </a:p>
        </p:txBody>
      </p:sp>
    </p:spTree>
    <p:extLst>
      <p:ext uri="{BB962C8B-B14F-4D97-AF65-F5344CB8AC3E}">
        <p14:creationId xmlns:p14="http://schemas.microsoft.com/office/powerpoint/2010/main" val="12654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0B09CC6-35E3-33AA-0C53-37899B2F57BA}"/>
              </a:ext>
            </a:extLst>
          </p:cNvPr>
          <p:cNvGrpSpPr/>
          <p:nvPr/>
        </p:nvGrpSpPr>
        <p:grpSpPr>
          <a:xfrm>
            <a:off x="5982584" y="2314770"/>
            <a:ext cx="914400" cy="914400"/>
            <a:chOff x="5982584" y="2314770"/>
            <a:chExt cx="2741811" cy="27452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DB87A1F-7710-36EA-9AAF-2072748E5895}"/>
                </a:ext>
              </a:extLst>
            </p:cNvPr>
            <p:cNvGrpSpPr/>
            <p:nvPr/>
          </p:nvGrpSpPr>
          <p:grpSpPr>
            <a:xfrm>
              <a:off x="5982934" y="2321625"/>
              <a:ext cx="914400" cy="914400"/>
              <a:chOff x="3808947" y="2609924"/>
              <a:chExt cx="2744252" cy="273353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9B216-53D2-0202-83FE-BAAE19970E2D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8E21ED8-C168-E663-6D14-D77497382551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8141A49-E46E-C0B9-5632-E7094F7F6CA7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1A2F812-13F5-93E6-C649-E74D74391E74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BAFC68-9C58-28B9-2C3D-7FC510FFAA39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BB027D-85F8-500B-A6B3-FB0899356124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15B5719-D5F2-40EF-49B4-C427D487550C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1B46C9-B05A-CA19-0A5F-BC70074C346F}"/>
                </a:ext>
              </a:extLst>
            </p:cNvPr>
            <p:cNvGrpSpPr/>
            <p:nvPr/>
          </p:nvGrpSpPr>
          <p:grpSpPr>
            <a:xfrm>
              <a:off x="5982584" y="4145590"/>
              <a:ext cx="914400" cy="914400"/>
              <a:chOff x="3808947" y="2609924"/>
              <a:chExt cx="2744252" cy="273353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950926-C560-DC98-D749-5E2FDC5BFA18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5B5C55D-20CE-CE25-444E-1F63D609EBA0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9C3F39-3361-C5FB-8DDC-80F398E3F185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5859F0-37BA-8623-DA9C-14E79F345E20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43ABD2-CABF-6A84-9821-7CA0753D5FFC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C5C151-CE58-5FBC-35CD-1FB5D917AD67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3B69DF-CFAE-387E-DC55-834216303C56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A26AA13-6BB8-0BA2-D3A0-9933FACCEF31}"/>
                </a:ext>
              </a:extLst>
            </p:cNvPr>
            <p:cNvGrpSpPr/>
            <p:nvPr/>
          </p:nvGrpSpPr>
          <p:grpSpPr>
            <a:xfrm>
              <a:off x="5983109" y="3236025"/>
              <a:ext cx="914400" cy="914400"/>
              <a:chOff x="3808947" y="2609924"/>
              <a:chExt cx="2744252" cy="273353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ADFDC2-E7BA-55BB-180B-E4A3EE06AB13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2D0C3D-AFCB-6100-5E49-5966F8A09854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ECCF150-BBF5-2F38-87CC-A7A18C4945DE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263B54-401C-5901-A2A5-92BAB1E210A8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A6319E-8478-8D6C-22E5-EFF86B080F9A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D3B04A-93F7-5CDE-6492-6CD8679AE211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C57C1D0-3121-53BE-F3D3-7493A01D3C78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632478F-49A1-F2AA-8465-878310A813A6}"/>
                </a:ext>
              </a:extLst>
            </p:cNvPr>
            <p:cNvGrpSpPr/>
            <p:nvPr/>
          </p:nvGrpSpPr>
          <p:grpSpPr>
            <a:xfrm>
              <a:off x="6896294" y="4145590"/>
              <a:ext cx="914400" cy="914400"/>
              <a:chOff x="3808947" y="2609924"/>
              <a:chExt cx="2744252" cy="273353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95BF9E-55EE-62ED-D93C-D470C5CEDA2D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C565548-06E1-E632-7376-1C0497F2BB91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A358C52-C0A6-948E-E702-C00CF82C35E1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3A17775-8473-E62D-E371-583DD6B1AA38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37A228A-BE10-00B8-6745-23D1FBD2BB41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DEDA40F-C901-7CED-8485-2FA17A73DA4D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E54021C-872D-2675-B1F1-22446D11FA20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ACB00F3-AC24-4842-845B-A0C66089DA7D}"/>
                </a:ext>
              </a:extLst>
            </p:cNvPr>
            <p:cNvGrpSpPr/>
            <p:nvPr/>
          </p:nvGrpSpPr>
          <p:grpSpPr>
            <a:xfrm>
              <a:off x="7809995" y="4145590"/>
              <a:ext cx="914400" cy="914400"/>
              <a:chOff x="3808947" y="2609924"/>
              <a:chExt cx="2744252" cy="273353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1DFFA71-1750-B903-2542-93111045E8D0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359FC6E-501F-4244-A573-4AB08E744303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57CD9C-BA4E-D8FE-89A4-00D255DF413B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EB55125-A141-37EE-E192-90E14217C28E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526E0CC-65BA-9AAA-0E74-59B2F8F57798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5970A77-437B-A627-AFB7-C0D1E60979B7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2B03A3-70BA-447E-8C02-D1A1C51BBA5A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708A651-10AD-32E2-A39B-467E8DBC4837}"/>
                </a:ext>
              </a:extLst>
            </p:cNvPr>
            <p:cNvGrpSpPr/>
            <p:nvPr/>
          </p:nvGrpSpPr>
          <p:grpSpPr>
            <a:xfrm>
              <a:off x="7809645" y="3230382"/>
              <a:ext cx="914400" cy="914400"/>
              <a:chOff x="3808947" y="2609924"/>
              <a:chExt cx="2744252" cy="273353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8D88E0E-67DA-FF81-3574-958690B63BCC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780CFA1-C9F4-8E29-3094-0F3130EC0886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95E0E5C-F09A-E544-91D3-DCBD598F33C7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AAF38C4-68E2-FC16-D6D6-D15A1455E0FE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E172159-A02D-145A-2E13-3456FCE7A897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5970415-370D-5A3C-071F-C5AB56B63194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54CD23A-B31E-081E-ABAB-5A3616B64B5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37C3EF-2F3F-521A-5DF2-39086D63B44C}"/>
                </a:ext>
              </a:extLst>
            </p:cNvPr>
            <p:cNvGrpSpPr/>
            <p:nvPr/>
          </p:nvGrpSpPr>
          <p:grpSpPr>
            <a:xfrm>
              <a:off x="7809295" y="2314770"/>
              <a:ext cx="914400" cy="914400"/>
              <a:chOff x="3808947" y="2609924"/>
              <a:chExt cx="2744252" cy="273353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98D24F7-642B-9935-A490-59298AEB0582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06E1259-5743-0DA9-7921-8FA21A21F07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B00DD91-2120-E193-6352-2D0492A5D252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F5DDC0E-2F81-7C4B-2784-E6728DF85770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C1740EA-1F8C-777E-B697-7EC97F303717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86236FA-7086-8674-376A-6710152F641E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F2C03AC-AA21-22C5-C43B-F02E79EE5106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C7CAD8B2-1066-DEC5-A9BD-E35A9AD1F2E4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015BB7-0489-4A49-A643-C614D79AB357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0E39AA-9F7E-90A7-DF98-580BF6856184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EA43CB-BB15-EC06-9DFF-CEBD18E0D56C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5E96D6-0ECC-1D07-1CD3-30CFBE1E2055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8B7FC0-468E-9010-D47B-FCA91A68153B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3BFF25-B7B7-F6C2-1B42-B55FFBFD9A1E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0EDBB3-71D8-10EA-59A5-26EF7B203889}"/>
              </a:ext>
            </a:extLst>
          </p:cNvPr>
          <p:cNvSpPr/>
          <p:nvPr/>
        </p:nvSpPr>
        <p:spPr>
          <a:xfrm>
            <a:off x="5510831" y="2057401"/>
            <a:ext cx="2743197" cy="27431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B1A5C-D9B7-254E-DE0B-04A607D2B135}"/>
              </a:ext>
            </a:extLst>
          </p:cNvPr>
          <p:cNvSpPr txBox="1"/>
          <p:nvPr/>
        </p:nvSpPr>
        <p:spPr>
          <a:xfrm>
            <a:off x="6729182" y="49844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B411B-BBA1-A38C-9500-1AE5E662FB5D}"/>
              </a:ext>
            </a:extLst>
          </p:cNvPr>
          <p:cNvSpPr txBox="1"/>
          <p:nvPr/>
        </p:nvSpPr>
        <p:spPr>
          <a:xfrm>
            <a:off x="4895850" y="324191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20F57B-205A-E8F9-4387-FC65522DB917}"/>
              </a:ext>
            </a:extLst>
          </p:cNvPr>
          <p:cNvCxnSpPr>
            <a:cxnSpLocks/>
          </p:cNvCxnSpPr>
          <p:nvPr/>
        </p:nvCxnSpPr>
        <p:spPr>
          <a:xfrm>
            <a:off x="7339630" y="2057401"/>
            <a:ext cx="0" cy="27431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842E0A-0025-1FA7-F8EA-A92150E49D84}"/>
              </a:ext>
            </a:extLst>
          </p:cNvPr>
          <p:cNvCxnSpPr>
            <a:cxnSpLocks/>
          </p:cNvCxnSpPr>
          <p:nvPr/>
        </p:nvCxnSpPr>
        <p:spPr>
          <a:xfrm>
            <a:off x="6426280" y="2057401"/>
            <a:ext cx="0" cy="27383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5DF678-49E4-F1A7-8DD3-B0F1FA383423}"/>
              </a:ext>
            </a:extLst>
          </p:cNvPr>
          <p:cNvCxnSpPr>
            <a:cxnSpLocks/>
          </p:cNvCxnSpPr>
          <p:nvPr/>
        </p:nvCxnSpPr>
        <p:spPr>
          <a:xfrm>
            <a:off x="5503211" y="2971800"/>
            <a:ext cx="27431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ACB01F-D06E-A470-16C8-80D62CB04E25}"/>
              </a:ext>
            </a:extLst>
          </p:cNvPr>
          <p:cNvCxnSpPr>
            <a:cxnSpLocks/>
          </p:cNvCxnSpPr>
          <p:nvPr/>
        </p:nvCxnSpPr>
        <p:spPr>
          <a:xfrm>
            <a:off x="5510831" y="3882006"/>
            <a:ext cx="27431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41EFF-429A-5735-F042-12A93CC69649}"/>
              </a:ext>
            </a:extLst>
          </p:cNvPr>
          <p:cNvSpPr/>
          <p:nvPr/>
        </p:nvSpPr>
        <p:spPr>
          <a:xfrm>
            <a:off x="5511880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17051-83D5-4609-3439-00E218AA3E70}"/>
              </a:ext>
            </a:extLst>
          </p:cNvPr>
          <p:cNvSpPr/>
          <p:nvPr/>
        </p:nvSpPr>
        <p:spPr>
          <a:xfrm>
            <a:off x="6425231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8E9B34-EDEE-8B10-8857-D3D2922F6107}"/>
              </a:ext>
            </a:extLst>
          </p:cNvPr>
          <p:cNvSpPr/>
          <p:nvPr/>
        </p:nvSpPr>
        <p:spPr>
          <a:xfrm>
            <a:off x="7339630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83568F-3B33-0959-F6DC-DC8A1F1E1336}"/>
              </a:ext>
            </a:extLst>
          </p:cNvPr>
          <p:cNvSpPr/>
          <p:nvPr/>
        </p:nvSpPr>
        <p:spPr>
          <a:xfrm>
            <a:off x="5510829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BD4051-BA92-37B4-B7D2-F96FBE6F59A8}"/>
              </a:ext>
            </a:extLst>
          </p:cNvPr>
          <p:cNvSpPr/>
          <p:nvPr/>
        </p:nvSpPr>
        <p:spPr>
          <a:xfrm>
            <a:off x="7338580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BF033-8B2E-5AC0-16E9-01D86642AE0F}"/>
              </a:ext>
            </a:extLst>
          </p:cNvPr>
          <p:cNvSpPr/>
          <p:nvPr/>
        </p:nvSpPr>
        <p:spPr>
          <a:xfrm>
            <a:off x="5509778" y="206223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A980BB-3E38-01BD-A181-FF6F761CA16A}"/>
              </a:ext>
            </a:extLst>
          </p:cNvPr>
          <p:cNvSpPr/>
          <p:nvPr/>
        </p:nvSpPr>
        <p:spPr>
          <a:xfrm>
            <a:off x="7338580" y="206223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7CAD8B2-1066-DEC5-A9BD-E35A9AD1F2E4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015BB7-0489-4A49-A643-C614D79AB357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0E39AA-9F7E-90A7-DF98-580BF6856184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EA43CB-BB15-EC06-9DFF-CEBD18E0D56C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5E96D6-0ECC-1D07-1CD3-30CFBE1E2055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8B7FC0-468E-9010-D47B-FCA91A68153B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3BFF25-B7B7-F6C2-1B42-B55FFBFD9A1E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ight Brace 408">
            <a:extLst>
              <a:ext uri="{FF2B5EF4-FFF2-40B4-BE49-F238E27FC236}">
                <a16:creationId xmlns:a16="http://schemas.microsoft.com/office/drawing/2014/main" id="{E2F14568-BE3B-838D-B2B5-DB137409C105}"/>
              </a:ext>
            </a:extLst>
          </p:cNvPr>
          <p:cNvSpPr/>
          <p:nvPr/>
        </p:nvSpPr>
        <p:spPr>
          <a:xfrm>
            <a:off x="9531424" y="2312544"/>
            <a:ext cx="441347" cy="27452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D8614416-995B-2DF9-A014-425E40716F69}"/>
              </a:ext>
            </a:extLst>
          </p:cNvPr>
          <p:cNvSpPr txBox="1"/>
          <p:nvPr/>
        </p:nvSpPr>
        <p:spPr>
          <a:xfrm>
            <a:off x="10083066" y="349935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Strict!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703352-221D-0663-DC63-18A129B36B1D}"/>
              </a:ext>
            </a:extLst>
          </p:cNvPr>
          <p:cNvGrpSpPr/>
          <p:nvPr/>
        </p:nvGrpSpPr>
        <p:grpSpPr>
          <a:xfrm>
            <a:off x="5980672" y="2314702"/>
            <a:ext cx="2746120" cy="2743200"/>
            <a:chOff x="5980672" y="2314703"/>
            <a:chExt cx="2746120" cy="273789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5982818" y="2418399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6185926" y="2418399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5982701" y="2317053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6185926" y="2317053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1B46C9-B05A-CA19-0A5F-BC70074C346F}"/>
                </a:ext>
              </a:extLst>
            </p:cNvPr>
            <p:cNvGrpSpPr/>
            <p:nvPr/>
          </p:nvGrpSpPr>
          <p:grpSpPr>
            <a:xfrm>
              <a:off x="5982584" y="2924594"/>
              <a:ext cx="304954" cy="304576"/>
              <a:chOff x="3808947" y="2609924"/>
              <a:chExt cx="2744252" cy="273353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950926-C560-DC98-D749-5E2FDC5BFA18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5B5C55D-20CE-CE25-444E-1F63D609EBA0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9C3F39-3361-C5FB-8DDC-80F398E3F185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5859F0-37BA-8623-DA9C-14E79F345E20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43ABD2-CABF-6A84-9821-7CA0753D5FFC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C5C151-CE58-5FBC-35CD-1FB5D917AD67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3B69DF-CFAE-387E-DC55-834216303C56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ADFDC2-E7BA-55BB-180B-E4A3EE06AB13}"/>
                </a:ext>
              </a:extLst>
            </p:cNvPr>
            <p:cNvSpPr/>
            <p:nvPr/>
          </p:nvSpPr>
          <p:spPr>
            <a:xfrm>
              <a:off x="5981776" y="2822710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2D0C3D-AFCB-6100-5E49-5966F8A09854}"/>
                </a:ext>
              </a:extLst>
            </p:cNvPr>
            <p:cNvSpPr/>
            <p:nvPr/>
          </p:nvSpPr>
          <p:spPr>
            <a:xfrm>
              <a:off x="6083271" y="2822710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CCF150-BBF5-2F38-87CC-A7A18C4945DE}"/>
                </a:ext>
              </a:extLst>
            </p:cNvPr>
            <p:cNvSpPr/>
            <p:nvPr/>
          </p:nvSpPr>
          <p:spPr>
            <a:xfrm>
              <a:off x="6184884" y="2822710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263B54-401C-5901-A2A5-92BAB1E210A8}"/>
                </a:ext>
              </a:extLst>
            </p:cNvPr>
            <p:cNvSpPr/>
            <p:nvPr/>
          </p:nvSpPr>
          <p:spPr>
            <a:xfrm>
              <a:off x="5982876" y="272297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A6319E-8478-8D6C-22E5-EFF86B080F9A}"/>
                </a:ext>
              </a:extLst>
            </p:cNvPr>
            <p:cNvSpPr/>
            <p:nvPr/>
          </p:nvSpPr>
          <p:spPr>
            <a:xfrm>
              <a:off x="6185984" y="272297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D3B04A-93F7-5CDE-6492-6CD8679AE211}"/>
                </a:ext>
              </a:extLst>
            </p:cNvPr>
            <p:cNvSpPr/>
            <p:nvPr/>
          </p:nvSpPr>
          <p:spPr>
            <a:xfrm>
              <a:off x="5982759" y="2621629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57C1D0-3121-53BE-F3D3-7493A01D3C78}"/>
                </a:ext>
              </a:extLst>
            </p:cNvPr>
            <p:cNvSpPr/>
            <p:nvPr/>
          </p:nvSpPr>
          <p:spPr>
            <a:xfrm>
              <a:off x="6185984" y="2621629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632478F-49A1-F2AA-8465-878310A813A6}"/>
                </a:ext>
              </a:extLst>
            </p:cNvPr>
            <p:cNvGrpSpPr/>
            <p:nvPr/>
          </p:nvGrpSpPr>
          <p:grpSpPr>
            <a:xfrm>
              <a:off x="6287308" y="2924594"/>
              <a:ext cx="304954" cy="304576"/>
              <a:chOff x="3808947" y="2609924"/>
              <a:chExt cx="2744252" cy="273353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95BF9E-55EE-62ED-D93C-D470C5CEDA2D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C565548-06E1-E632-7376-1C0497F2BB91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A358C52-C0A6-948E-E702-C00CF82C35E1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3A17775-8473-E62D-E371-583DD6B1AA38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37A228A-BE10-00B8-6745-23D1FBD2BB41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DEDA40F-C901-7CED-8485-2FA17A73DA4D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E54021C-872D-2675-B1F1-22446D11FA20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ACB00F3-AC24-4842-845B-A0C66089DA7D}"/>
                </a:ext>
              </a:extLst>
            </p:cNvPr>
            <p:cNvGrpSpPr/>
            <p:nvPr/>
          </p:nvGrpSpPr>
          <p:grpSpPr>
            <a:xfrm>
              <a:off x="6592030" y="2924594"/>
              <a:ext cx="304954" cy="304576"/>
              <a:chOff x="3808947" y="2609924"/>
              <a:chExt cx="2744252" cy="273353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1DFFA71-1750-B903-2542-93111045E8D0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359FC6E-501F-4244-A573-4AB08E744303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57CD9C-BA4E-D8FE-89A4-00D255DF413B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EB55125-A141-37EE-E192-90E14217C28E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526E0CC-65BA-9AAA-0E74-59B2F8F57798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5970A77-437B-A627-AFB7-C0D1E60979B7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2B03A3-70BA-447E-8C02-D1A1C51BBA5A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708A651-10AD-32E2-A39B-467E8DBC4837}"/>
                </a:ext>
              </a:extLst>
            </p:cNvPr>
            <p:cNvGrpSpPr/>
            <p:nvPr/>
          </p:nvGrpSpPr>
          <p:grpSpPr>
            <a:xfrm>
              <a:off x="6591913" y="2619749"/>
              <a:ext cx="304954" cy="304576"/>
              <a:chOff x="3808947" y="2609924"/>
              <a:chExt cx="2744252" cy="273353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8D88E0E-67DA-FF81-3574-958690B63BCC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780CFA1-C9F4-8E29-3094-0F3130EC0886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95E0E5C-F09A-E544-91D3-DCBD598F33C7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AAF38C4-68E2-FC16-D6D6-D15A1455E0FE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E172159-A02D-145A-2E13-3456FCE7A897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5970415-370D-5A3C-071F-C5AB56B63194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54CD23A-B31E-081E-ABAB-5A3616B64B5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37C3EF-2F3F-521A-5DF2-39086D63B44C}"/>
                </a:ext>
              </a:extLst>
            </p:cNvPr>
            <p:cNvGrpSpPr/>
            <p:nvPr/>
          </p:nvGrpSpPr>
          <p:grpSpPr>
            <a:xfrm>
              <a:off x="6591796" y="2314770"/>
              <a:ext cx="304954" cy="304576"/>
              <a:chOff x="3808947" y="2609924"/>
              <a:chExt cx="2744252" cy="273353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98D24F7-642B-9935-A490-59298AEB0582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06E1259-5743-0DA9-7921-8FA21A21F07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B00DD91-2120-E193-6352-2D0492A5D252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F5DDC0E-2F81-7C4B-2784-E6728DF85770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C1740EA-1F8C-777E-B697-7EC97F303717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86236FA-7086-8674-376A-6710152F641E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F2C03AC-AA21-22C5-C43B-F02E79EE5106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0D8A820D-9C90-7B64-CFE9-4A4CB2F3137F}"/>
                </a:ext>
              </a:extLst>
            </p:cNvPr>
            <p:cNvSpPr/>
            <p:nvPr/>
          </p:nvSpPr>
          <p:spPr>
            <a:xfrm>
              <a:off x="5981776" y="252162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2ECBFE8B-541F-6C6D-5D7D-84AD90CA166C}"/>
                </a:ext>
              </a:extLst>
            </p:cNvPr>
            <p:cNvSpPr/>
            <p:nvPr/>
          </p:nvSpPr>
          <p:spPr>
            <a:xfrm>
              <a:off x="6083271" y="252162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C92AE303-C7C6-A13B-B322-31D34AFC58D7}"/>
                </a:ext>
              </a:extLst>
            </p:cNvPr>
            <p:cNvSpPr/>
            <p:nvPr/>
          </p:nvSpPr>
          <p:spPr>
            <a:xfrm>
              <a:off x="6184884" y="252162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EC13C905-6E05-600F-D18B-1ACC40945CA2}"/>
                </a:ext>
              </a:extLst>
            </p:cNvPr>
            <p:cNvGrpSpPr/>
            <p:nvPr/>
          </p:nvGrpSpPr>
          <p:grpSpPr>
            <a:xfrm>
              <a:off x="5981082" y="3226752"/>
              <a:ext cx="915961" cy="914400"/>
              <a:chOff x="5981082" y="3226752"/>
              <a:chExt cx="915961" cy="914400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8608223-C9FD-78B6-1344-41338CED5501}"/>
                  </a:ext>
                </a:extLst>
              </p:cNvPr>
              <p:cNvSpPr/>
              <p:nvPr/>
            </p:nvSpPr>
            <p:spPr>
              <a:xfrm>
                <a:off x="5982877" y="333038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B0FE1AC-A1FA-E3BC-431F-9A8BA94BF432}"/>
                  </a:ext>
                </a:extLst>
              </p:cNvPr>
              <p:cNvSpPr/>
              <p:nvPr/>
            </p:nvSpPr>
            <p:spPr>
              <a:xfrm>
                <a:off x="6185985" y="333038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6082B59C-A159-6BF2-62CC-99CA10933662}"/>
                  </a:ext>
                </a:extLst>
              </p:cNvPr>
              <p:cNvSpPr/>
              <p:nvPr/>
            </p:nvSpPr>
            <p:spPr>
              <a:xfrm>
                <a:off x="5982760" y="322903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45DAA14-A0A8-B078-1018-9897B370D76B}"/>
                  </a:ext>
                </a:extLst>
              </p:cNvPr>
              <p:cNvSpPr/>
              <p:nvPr/>
            </p:nvSpPr>
            <p:spPr>
              <a:xfrm>
                <a:off x="6185985" y="322903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E9C0271-8114-9B86-655D-C2FE4B598B04}"/>
                  </a:ext>
                </a:extLst>
              </p:cNvPr>
              <p:cNvGrpSpPr/>
              <p:nvPr/>
            </p:nvGrpSpPr>
            <p:grpSpPr>
              <a:xfrm>
                <a:off x="5982643" y="3836576"/>
                <a:ext cx="304954" cy="304576"/>
                <a:chOff x="3808947" y="2609924"/>
                <a:chExt cx="2744252" cy="273353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43F1156F-38D3-EBA0-C97F-FCB8832670AA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D589D6D-E57A-F7CD-3F59-CBC2F541AE43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7038EA7-EC1F-F9BB-B6AB-B5F58B9ED5C1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A23AD975-5AAA-FA99-C0B4-700CB57A8161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8E80059F-CD1A-106E-236F-0469646812F3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642BC83-0071-FD04-2BBD-1CE5F1B2F4C8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0EB9060C-77EF-C01E-0C31-1B1168061E5B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A404650-3335-7B2F-B0D0-0E6F780AA699}"/>
                  </a:ext>
                </a:extLst>
              </p:cNvPr>
              <p:cNvGrpSpPr/>
              <p:nvPr/>
            </p:nvGrpSpPr>
            <p:grpSpPr>
              <a:xfrm>
                <a:off x="6287367" y="3836576"/>
                <a:ext cx="304954" cy="304576"/>
                <a:chOff x="3808947" y="2609924"/>
                <a:chExt cx="2744252" cy="2733530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126BDC06-4133-DEE4-51CB-10BF905CDCA7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7AE1E47-BA81-DEEA-0D58-53E19DF6C264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3C9DC1B-680C-BA57-3433-7BD3F739DFD8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7E359567-03D2-1DDF-5646-A24E17B5F346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460BB19-27A7-ACF2-ED5F-1E8D18F4E7A2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7A28D08-04E4-2D0D-6E48-C3CFCB2F329B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0153F93-3024-EA26-974E-0A56441FB3FC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F433AD8-3A63-E85F-1686-85C351534280}"/>
                  </a:ext>
                </a:extLst>
              </p:cNvPr>
              <p:cNvGrpSpPr/>
              <p:nvPr/>
            </p:nvGrpSpPr>
            <p:grpSpPr>
              <a:xfrm>
                <a:off x="6592089" y="3836576"/>
                <a:ext cx="304954" cy="304576"/>
                <a:chOff x="3808947" y="2609924"/>
                <a:chExt cx="2744252" cy="2733530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2C49864-885F-52CB-A775-D21A736B852C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0B1E489-98BE-C8B0-51BB-940C73BB907D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73E7B23D-0377-55B8-EA30-548664380C1C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DD58F820-4E4F-9B7B-3596-74FEDB5FA165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888C830-D872-43A4-5529-5ED97C6D005F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145EFFED-D0B4-0BB4-7BE5-29608F05CA80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EAD62E66-F98B-FB4C-053F-BB7E232E4D91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B263567-67F5-A233-5642-9B17E4F5C06E}"/>
                  </a:ext>
                </a:extLst>
              </p:cNvPr>
              <p:cNvGrpSpPr/>
              <p:nvPr/>
            </p:nvGrpSpPr>
            <p:grpSpPr>
              <a:xfrm>
                <a:off x="6591972" y="3531731"/>
                <a:ext cx="304954" cy="304576"/>
                <a:chOff x="3808947" y="2609924"/>
                <a:chExt cx="2744252" cy="273353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AD891E45-9707-14A9-D2F6-A927C78C3E4E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18C899D-B826-2828-FD67-C993B015A501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B3174D8B-2C2C-FAA3-9BC1-ECB0C1008A30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F29F682A-9869-9536-925D-8E26EA03E970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755240FB-6BAB-3573-8AA9-ECE87804AB04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9738699-55E8-5042-EBB6-9D25861B9EA7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ED5FC92-FEB2-0C5E-3240-AD8D9771DCD3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3F27D59-E55E-58B3-0C67-4DCEE646A53D}"/>
                  </a:ext>
                </a:extLst>
              </p:cNvPr>
              <p:cNvGrpSpPr/>
              <p:nvPr/>
            </p:nvGrpSpPr>
            <p:grpSpPr>
              <a:xfrm>
                <a:off x="6591855" y="3226752"/>
                <a:ext cx="304954" cy="304576"/>
                <a:chOff x="3808947" y="2609924"/>
                <a:chExt cx="2744252" cy="2733530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3FFC153A-C7FE-13E7-B784-A659E66C8924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EE6618EE-A02D-DBB2-2599-3933580941F3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49BA1ECF-FF17-4C9F-5939-AEF528187718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0FC1396-0D94-1303-BFA7-5DA1EE20FF76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8A8B8990-AF25-2BCD-CFD4-E6B2809EE9A7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2F9B4700-3E97-B158-D6FD-81249A5C2FF6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C09BB138-2660-9836-0382-D1A173C5648B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52798D94-5CFF-ED92-EA68-E640E64CFC78}"/>
                  </a:ext>
                </a:extLst>
              </p:cNvPr>
              <p:cNvSpPr/>
              <p:nvPr/>
            </p:nvSpPr>
            <p:spPr>
              <a:xfrm>
                <a:off x="5981776" y="343217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9D871972-C9F1-DA56-6341-425354F09859}"/>
                  </a:ext>
                </a:extLst>
              </p:cNvPr>
              <p:cNvSpPr/>
              <p:nvPr/>
            </p:nvSpPr>
            <p:spPr>
              <a:xfrm>
                <a:off x="6083271" y="343217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757E23D8-382D-9FEF-E5B7-E04BD07E5D69}"/>
                  </a:ext>
                </a:extLst>
              </p:cNvPr>
              <p:cNvSpPr/>
              <p:nvPr/>
            </p:nvSpPr>
            <p:spPr>
              <a:xfrm>
                <a:off x="6184884" y="343217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461BDAE0-F665-D038-3333-68E0F491D7B0}"/>
                  </a:ext>
                </a:extLst>
              </p:cNvPr>
              <p:cNvSpPr/>
              <p:nvPr/>
            </p:nvSpPr>
            <p:spPr>
              <a:xfrm>
                <a:off x="5982183" y="363975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EBC669CD-D895-3172-E289-4DE92280163A}"/>
                  </a:ext>
                </a:extLst>
              </p:cNvPr>
              <p:cNvSpPr/>
              <p:nvPr/>
            </p:nvSpPr>
            <p:spPr>
              <a:xfrm>
                <a:off x="6185291" y="363975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11206216-983E-BF6A-5EC0-C049BB16D4AA}"/>
                  </a:ext>
                </a:extLst>
              </p:cNvPr>
              <p:cNvSpPr/>
              <p:nvPr/>
            </p:nvSpPr>
            <p:spPr>
              <a:xfrm>
                <a:off x="5982066" y="3538412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7981F470-487B-EDE5-14A4-43380208FE1A}"/>
                  </a:ext>
                </a:extLst>
              </p:cNvPr>
              <p:cNvSpPr/>
              <p:nvPr/>
            </p:nvSpPr>
            <p:spPr>
              <a:xfrm>
                <a:off x="6185291" y="3538412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9D7433F0-8842-2E93-D6AC-CA1E5AB75A1A}"/>
                  </a:ext>
                </a:extLst>
              </p:cNvPr>
              <p:cNvSpPr/>
              <p:nvPr/>
            </p:nvSpPr>
            <p:spPr>
              <a:xfrm>
                <a:off x="5981082" y="374154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F03E24B3-48B8-7D4E-B9F3-3D88817F5EE4}"/>
                  </a:ext>
                </a:extLst>
              </p:cNvPr>
              <p:cNvSpPr/>
              <p:nvPr/>
            </p:nvSpPr>
            <p:spPr>
              <a:xfrm>
                <a:off x="6082577" y="374154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A057D41E-5C21-5923-65AF-10F6412F543B}"/>
                  </a:ext>
                </a:extLst>
              </p:cNvPr>
              <p:cNvSpPr/>
              <p:nvPr/>
            </p:nvSpPr>
            <p:spPr>
              <a:xfrm>
                <a:off x="6184190" y="374154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CF3643AF-377C-6903-52CF-D671217F3467}"/>
                </a:ext>
              </a:extLst>
            </p:cNvPr>
            <p:cNvGrpSpPr/>
            <p:nvPr/>
          </p:nvGrpSpPr>
          <p:grpSpPr>
            <a:xfrm>
              <a:off x="5980672" y="4138196"/>
              <a:ext cx="915961" cy="914400"/>
              <a:chOff x="5981082" y="3226752"/>
              <a:chExt cx="915961" cy="914400"/>
            </a:xfrm>
          </p:grpSpPr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19833BE8-46B0-344C-2D5A-F789F6F83027}"/>
                  </a:ext>
                </a:extLst>
              </p:cNvPr>
              <p:cNvSpPr/>
              <p:nvPr/>
            </p:nvSpPr>
            <p:spPr>
              <a:xfrm>
                <a:off x="5982877" y="333038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803100DA-BFE1-238B-8B29-5ED0C855E887}"/>
                  </a:ext>
                </a:extLst>
              </p:cNvPr>
              <p:cNvSpPr/>
              <p:nvPr/>
            </p:nvSpPr>
            <p:spPr>
              <a:xfrm>
                <a:off x="6185985" y="333038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3E0608AA-84CD-9B71-EE24-BB2CE5E61D00}"/>
                  </a:ext>
                </a:extLst>
              </p:cNvPr>
              <p:cNvSpPr/>
              <p:nvPr/>
            </p:nvSpPr>
            <p:spPr>
              <a:xfrm>
                <a:off x="5982760" y="322903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70E86593-45F7-48D2-4410-D81133E4AF8E}"/>
                  </a:ext>
                </a:extLst>
              </p:cNvPr>
              <p:cNvSpPr/>
              <p:nvPr/>
            </p:nvSpPr>
            <p:spPr>
              <a:xfrm>
                <a:off x="6185985" y="322903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5" name="Group 434">
                <a:extLst>
                  <a:ext uri="{FF2B5EF4-FFF2-40B4-BE49-F238E27FC236}">
                    <a16:creationId xmlns:a16="http://schemas.microsoft.com/office/drawing/2014/main" id="{EA31B0C2-37E6-7351-FACB-73A329622401}"/>
                  </a:ext>
                </a:extLst>
              </p:cNvPr>
              <p:cNvGrpSpPr/>
              <p:nvPr/>
            </p:nvGrpSpPr>
            <p:grpSpPr>
              <a:xfrm>
                <a:off x="5982643" y="3836576"/>
                <a:ext cx="304954" cy="304576"/>
                <a:chOff x="3808947" y="2609924"/>
                <a:chExt cx="2744252" cy="2733530"/>
              </a:xfrm>
            </p:grpSpPr>
            <p:sp>
              <p:nvSpPr>
                <p:cNvPr id="478" name="Rectangle 477">
                  <a:extLst>
                    <a:ext uri="{FF2B5EF4-FFF2-40B4-BE49-F238E27FC236}">
                      <a16:creationId xmlns:a16="http://schemas.microsoft.com/office/drawing/2014/main" id="{F53DDE59-456F-E6B6-CA84-660D1F21D4FA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>
                  <a:extLst>
                    <a:ext uri="{FF2B5EF4-FFF2-40B4-BE49-F238E27FC236}">
                      <a16:creationId xmlns:a16="http://schemas.microsoft.com/office/drawing/2014/main" id="{1008BEFF-FFD4-2491-4FE1-671257C009BD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ectangle 479">
                  <a:extLst>
                    <a:ext uri="{FF2B5EF4-FFF2-40B4-BE49-F238E27FC236}">
                      <a16:creationId xmlns:a16="http://schemas.microsoft.com/office/drawing/2014/main" id="{169D8940-3459-DE46-3624-4B48C84994C2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E5659904-910D-9BD7-BDAE-031C0E4717A8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0F88242F-1DCD-7A75-F180-D7C7430C638E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ectangle 482">
                  <a:extLst>
                    <a:ext uri="{FF2B5EF4-FFF2-40B4-BE49-F238E27FC236}">
                      <a16:creationId xmlns:a16="http://schemas.microsoft.com/office/drawing/2014/main" id="{7B7B16F7-4613-A51B-ECEE-486AED458588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483">
                  <a:extLst>
                    <a:ext uri="{FF2B5EF4-FFF2-40B4-BE49-F238E27FC236}">
                      <a16:creationId xmlns:a16="http://schemas.microsoft.com/office/drawing/2014/main" id="{95BB7AD4-6833-95C4-3A9E-28B1CEE08A62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6" name="Group 435">
                <a:extLst>
                  <a:ext uri="{FF2B5EF4-FFF2-40B4-BE49-F238E27FC236}">
                    <a16:creationId xmlns:a16="http://schemas.microsoft.com/office/drawing/2014/main" id="{1C19CE2E-69FE-C1F7-A19B-87A006F1D5D9}"/>
                  </a:ext>
                </a:extLst>
              </p:cNvPr>
              <p:cNvGrpSpPr/>
              <p:nvPr/>
            </p:nvGrpSpPr>
            <p:grpSpPr>
              <a:xfrm>
                <a:off x="6287367" y="3836576"/>
                <a:ext cx="304954" cy="304576"/>
                <a:chOff x="3808947" y="2609924"/>
                <a:chExt cx="2744252" cy="2733530"/>
              </a:xfrm>
            </p:grpSpPr>
            <p:sp>
              <p:nvSpPr>
                <p:cNvPr id="471" name="Rectangle 470">
                  <a:extLst>
                    <a:ext uri="{FF2B5EF4-FFF2-40B4-BE49-F238E27FC236}">
                      <a16:creationId xmlns:a16="http://schemas.microsoft.com/office/drawing/2014/main" id="{CDC8B797-7F29-592A-424A-D0C3E6BB8BBF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FC127EAB-F5B4-A550-0F76-791DC1185643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22929DD0-7742-C308-3071-74ADFB87A8DC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584B60E2-9897-8036-347B-1A218425BA8A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474">
                  <a:extLst>
                    <a:ext uri="{FF2B5EF4-FFF2-40B4-BE49-F238E27FC236}">
                      <a16:creationId xmlns:a16="http://schemas.microsoft.com/office/drawing/2014/main" id="{D69E6E50-4FE8-73D3-6BF4-D5AE7E5184AB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CA3F8007-9994-EDF6-56F4-A77F38E25D22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B12C22DF-7502-9B1F-D01F-6B9ADBA294FA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7" name="Group 436">
                <a:extLst>
                  <a:ext uri="{FF2B5EF4-FFF2-40B4-BE49-F238E27FC236}">
                    <a16:creationId xmlns:a16="http://schemas.microsoft.com/office/drawing/2014/main" id="{9CFB8FFD-EFAA-9ADF-5B01-30DDDB9A9E33}"/>
                  </a:ext>
                </a:extLst>
              </p:cNvPr>
              <p:cNvGrpSpPr/>
              <p:nvPr/>
            </p:nvGrpSpPr>
            <p:grpSpPr>
              <a:xfrm>
                <a:off x="6592089" y="3836576"/>
                <a:ext cx="304954" cy="304576"/>
                <a:chOff x="3808947" y="2609924"/>
                <a:chExt cx="2744252" cy="2733530"/>
              </a:xfrm>
            </p:grpSpPr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EBFBA6D1-EA79-44A5-F6F1-B1504FA7FB85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6D8BAE38-DDF4-CB81-57B0-2ED0243D495B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76277695-1818-9570-B789-B30D2E29C6FA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0F13B4E0-5C4C-31B5-CDA5-F24C6E3038D7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53B4BA07-8892-C7BC-286A-28A4617E46B7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5D76C1DE-EA0F-C1BD-27B5-D30F3C4D5121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DA1A0469-B1EF-3A44-EFFE-672B2AA8B5DF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8" name="Group 437">
                <a:extLst>
                  <a:ext uri="{FF2B5EF4-FFF2-40B4-BE49-F238E27FC236}">
                    <a16:creationId xmlns:a16="http://schemas.microsoft.com/office/drawing/2014/main" id="{17BFE9F6-31EB-D1BD-23CB-F6E66740ADEC}"/>
                  </a:ext>
                </a:extLst>
              </p:cNvPr>
              <p:cNvGrpSpPr/>
              <p:nvPr/>
            </p:nvGrpSpPr>
            <p:grpSpPr>
              <a:xfrm>
                <a:off x="6591972" y="3531731"/>
                <a:ext cx="304954" cy="304576"/>
                <a:chOff x="3808947" y="2609924"/>
                <a:chExt cx="2744252" cy="2733530"/>
              </a:xfrm>
            </p:grpSpPr>
            <p:sp>
              <p:nvSpPr>
                <p:cNvPr id="457" name="Rectangle 456">
                  <a:extLst>
                    <a:ext uri="{FF2B5EF4-FFF2-40B4-BE49-F238E27FC236}">
                      <a16:creationId xmlns:a16="http://schemas.microsoft.com/office/drawing/2014/main" id="{42D34D92-EB45-E5F9-8682-8B8D9282D8CA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457">
                  <a:extLst>
                    <a:ext uri="{FF2B5EF4-FFF2-40B4-BE49-F238E27FC236}">
                      <a16:creationId xmlns:a16="http://schemas.microsoft.com/office/drawing/2014/main" id="{8B7C56C5-C072-B53C-5C59-E434BF18B29F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5C0104B5-0270-44A5-6887-498377F09C7C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>
                  <a:extLst>
                    <a:ext uri="{FF2B5EF4-FFF2-40B4-BE49-F238E27FC236}">
                      <a16:creationId xmlns:a16="http://schemas.microsoft.com/office/drawing/2014/main" id="{7B2307E7-7853-5550-6F0D-A052B922A03A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37DDC16C-4D1E-72D1-EB63-D15308E918A3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id="{99F2D0E5-B10B-46D3-BFAB-AE6843DE16D7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id="{2CF693A8-B54D-08AD-EC79-15468E9F24D9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7CC6A5C6-E261-4A12-6252-B965F2A9B4CE}"/>
                  </a:ext>
                </a:extLst>
              </p:cNvPr>
              <p:cNvGrpSpPr/>
              <p:nvPr/>
            </p:nvGrpSpPr>
            <p:grpSpPr>
              <a:xfrm>
                <a:off x="6591855" y="3226752"/>
                <a:ext cx="304954" cy="304576"/>
                <a:chOff x="3808947" y="2609924"/>
                <a:chExt cx="2744252" cy="2733530"/>
              </a:xfrm>
            </p:grpSpPr>
            <p:sp>
              <p:nvSpPr>
                <p:cNvPr id="450" name="Rectangle 449">
                  <a:extLst>
                    <a:ext uri="{FF2B5EF4-FFF2-40B4-BE49-F238E27FC236}">
                      <a16:creationId xmlns:a16="http://schemas.microsoft.com/office/drawing/2014/main" id="{95B7135D-3D65-9D09-3E08-F016F8F79979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>
                  <a:extLst>
                    <a:ext uri="{FF2B5EF4-FFF2-40B4-BE49-F238E27FC236}">
                      <a16:creationId xmlns:a16="http://schemas.microsoft.com/office/drawing/2014/main" id="{1743210D-1CA1-DBE1-C348-34B97A5B5886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ectangle 451">
                  <a:extLst>
                    <a:ext uri="{FF2B5EF4-FFF2-40B4-BE49-F238E27FC236}">
                      <a16:creationId xmlns:a16="http://schemas.microsoft.com/office/drawing/2014/main" id="{EF798AC6-6713-17B1-5344-D1A79CC5F82B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AB1CC96E-92CE-B57D-0A80-17EDF201CB24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453">
                  <a:extLst>
                    <a:ext uri="{FF2B5EF4-FFF2-40B4-BE49-F238E27FC236}">
                      <a16:creationId xmlns:a16="http://schemas.microsoft.com/office/drawing/2014/main" id="{B4DEEBE3-3D44-343E-BC79-5044B7D49985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C6255AE2-ED94-1EDD-BEC0-CED054C07C2E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2EFC85C6-CB4A-48E9-69B8-EA7196C36787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673FBBBF-E32C-4B2D-7440-5ABD0656A102}"/>
                  </a:ext>
                </a:extLst>
              </p:cNvPr>
              <p:cNvSpPr/>
              <p:nvPr/>
            </p:nvSpPr>
            <p:spPr>
              <a:xfrm>
                <a:off x="5981776" y="343217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6CDBF4FE-0B43-6178-0267-F56F7673F90E}"/>
                  </a:ext>
                </a:extLst>
              </p:cNvPr>
              <p:cNvSpPr/>
              <p:nvPr/>
            </p:nvSpPr>
            <p:spPr>
              <a:xfrm>
                <a:off x="6083271" y="343217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2D675D6D-4C04-A633-6E92-07D88726E672}"/>
                  </a:ext>
                </a:extLst>
              </p:cNvPr>
              <p:cNvSpPr/>
              <p:nvPr/>
            </p:nvSpPr>
            <p:spPr>
              <a:xfrm>
                <a:off x="6184884" y="343217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7108874B-2916-A716-19BB-D3ED608A10B2}"/>
                  </a:ext>
                </a:extLst>
              </p:cNvPr>
              <p:cNvSpPr/>
              <p:nvPr/>
            </p:nvSpPr>
            <p:spPr>
              <a:xfrm>
                <a:off x="5982183" y="363975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C5A4EB8D-68EC-00DF-F091-16D13664F6A5}"/>
                  </a:ext>
                </a:extLst>
              </p:cNvPr>
              <p:cNvSpPr/>
              <p:nvPr/>
            </p:nvSpPr>
            <p:spPr>
              <a:xfrm>
                <a:off x="6185291" y="363975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88D83AC2-F905-8774-5850-D8778FC798F0}"/>
                  </a:ext>
                </a:extLst>
              </p:cNvPr>
              <p:cNvSpPr/>
              <p:nvPr/>
            </p:nvSpPr>
            <p:spPr>
              <a:xfrm>
                <a:off x="5982066" y="3538412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3BA7B5E4-AF77-D305-F08C-FBC6106981FC}"/>
                  </a:ext>
                </a:extLst>
              </p:cNvPr>
              <p:cNvSpPr/>
              <p:nvPr/>
            </p:nvSpPr>
            <p:spPr>
              <a:xfrm>
                <a:off x="6185291" y="3538412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AD861F42-9F33-4DDF-5A80-BDC911F1C2FA}"/>
                  </a:ext>
                </a:extLst>
              </p:cNvPr>
              <p:cNvSpPr/>
              <p:nvPr/>
            </p:nvSpPr>
            <p:spPr>
              <a:xfrm>
                <a:off x="5981082" y="374154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89CB4C07-2D03-EBF1-5C47-2604AA074F3C}"/>
                  </a:ext>
                </a:extLst>
              </p:cNvPr>
              <p:cNvSpPr/>
              <p:nvPr/>
            </p:nvSpPr>
            <p:spPr>
              <a:xfrm>
                <a:off x="6082577" y="374154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2D5C04D5-E67A-809F-1F07-7A5FA1686592}"/>
                  </a:ext>
                </a:extLst>
              </p:cNvPr>
              <p:cNvSpPr/>
              <p:nvPr/>
            </p:nvSpPr>
            <p:spPr>
              <a:xfrm>
                <a:off x="6184190" y="374154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6" name="Group 705">
              <a:extLst>
                <a:ext uri="{FF2B5EF4-FFF2-40B4-BE49-F238E27FC236}">
                  <a16:creationId xmlns:a16="http://schemas.microsoft.com/office/drawing/2014/main" id="{0C10B416-B271-01A4-3493-C5EE2746F8C0}"/>
                </a:ext>
              </a:extLst>
            </p:cNvPr>
            <p:cNvGrpSpPr/>
            <p:nvPr/>
          </p:nvGrpSpPr>
          <p:grpSpPr>
            <a:xfrm flipH="1">
              <a:off x="6896214" y="2314703"/>
              <a:ext cx="1830578" cy="2737893"/>
              <a:chOff x="5980672" y="2314770"/>
              <a:chExt cx="1830578" cy="2737893"/>
            </a:xfrm>
          </p:grpSpPr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8CC63864-5D52-A429-F1FE-70FE7E9F2E54}"/>
                  </a:ext>
                </a:extLst>
              </p:cNvPr>
              <p:cNvSpPr/>
              <p:nvPr/>
            </p:nvSpPr>
            <p:spPr>
              <a:xfrm>
                <a:off x="5982818" y="2418399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742EE695-A30B-6EAE-6097-63B644973D4C}"/>
                  </a:ext>
                </a:extLst>
              </p:cNvPr>
              <p:cNvSpPr/>
              <p:nvPr/>
            </p:nvSpPr>
            <p:spPr>
              <a:xfrm>
                <a:off x="6185926" y="2418399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id="{D32DD87B-796E-D0F7-E0FC-C0CA2F85695D}"/>
                  </a:ext>
                </a:extLst>
              </p:cNvPr>
              <p:cNvSpPr/>
              <p:nvPr/>
            </p:nvSpPr>
            <p:spPr>
              <a:xfrm>
                <a:off x="5982701" y="2317053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A90738B1-2E4A-F054-28EA-7B38F14DEDB6}"/>
                  </a:ext>
                </a:extLst>
              </p:cNvPr>
              <p:cNvSpPr/>
              <p:nvPr/>
            </p:nvSpPr>
            <p:spPr>
              <a:xfrm>
                <a:off x="6185926" y="2317053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1" name="Group 710">
                <a:extLst>
                  <a:ext uri="{FF2B5EF4-FFF2-40B4-BE49-F238E27FC236}">
                    <a16:creationId xmlns:a16="http://schemas.microsoft.com/office/drawing/2014/main" id="{8140E1EE-C8E6-8948-F46D-FE2CF4889368}"/>
                  </a:ext>
                </a:extLst>
              </p:cNvPr>
              <p:cNvGrpSpPr/>
              <p:nvPr/>
            </p:nvGrpSpPr>
            <p:grpSpPr>
              <a:xfrm>
                <a:off x="5982584" y="2924594"/>
                <a:ext cx="304954" cy="304576"/>
                <a:chOff x="3808947" y="2609924"/>
                <a:chExt cx="2744252" cy="2733530"/>
              </a:xfrm>
            </p:grpSpPr>
            <p:sp>
              <p:nvSpPr>
                <p:cNvPr id="919" name="Rectangle 918">
                  <a:extLst>
                    <a:ext uri="{FF2B5EF4-FFF2-40B4-BE49-F238E27FC236}">
                      <a16:creationId xmlns:a16="http://schemas.microsoft.com/office/drawing/2014/main" id="{852AB1EB-4934-2786-467B-9091BE604013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0" name="Rectangle 919">
                  <a:extLst>
                    <a:ext uri="{FF2B5EF4-FFF2-40B4-BE49-F238E27FC236}">
                      <a16:creationId xmlns:a16="http://schemas.microsoft.com/office/drawing/2014/main" id="{DF977FC2-BDED-8B9A-AB82-D4DFD0202576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1" name="Rectangle 920">
                  <a:extLst>
                    <a:ext uri="{FF2B5EF4-FFF2-40B4-BE49-F238E27FC236}">
                      <a16:creationId xmlns:a16="http://schemas.microsoft.com/office/drawing/2014/main" id="{401D97AB-C365-6052-384A-AC232D9E945B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2" name="Rectangle 921">
                  <a:extLst>
                    <a:ext uri="{FF2B5EF4-FFF2-40B4-BE49-F238E27FC236}">
                      <a16:creationId xmlns:a16="http://schemas.microsoft.com/office/drawing/2014/main" id="{682F7A70-7E5F-FB91-3A5D-D386EDC513AE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3" name="Rectangle 922">
                  <a:extLst>
                    <a:ext uri="{FF2B5EF4-FFF2-40B4-BE49-F238E27FC236}">
                      <a16:creationId xmlns:a16="http://schemas.microsoft.com/office/drawing/2014/main" id="{CBE5DC42-CA9C-E74B-9CE0-90631882DCEA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4" name="Rectangle 923">
                  <a:extLst>
                    <a:ext uri="{FF2B5EF4-FFF2-40B4-BE49-F238E27FC236}">
                      <a16:creationId xmlns:a16="http://schemas.microsoft.com/office/drawing/2014/main" id="{ABF1B167-3210-8907-6ED6-23303CB17628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" name="Rectangle 924">
                  <a:extLst>
                    <a:ext uri="{FF2B5EF4-FFF2-40B4-BE49-F238E27FC236}">
                      <a16:creationId xmlns:a16="http://schemas.microsoft.com/office/drawing/2014/main" id="{242557EE-CE65-1352-EE22-80B65B47419E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id="{BF2553F0-E4DD-3D62-459D-DBC7AC853266}"/>
                  </a:ext>
                </a:extLst>
              </p:cNvPr>
              <p:cNvSpPr/>
              <p:nvPr/>
            </p:nvSpPr>
            <p:spPr>
              <a:xfrm>
                <a:off x="5981776" y="2822710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B7DA769B-AABE-5D59-B8CA-7166E436CDFA}"/>
                  </a:ext>
                </a:extLst>
              </p:cNvPr>
              <p:cNvSpPr/>
              <p:nvPr/>
            </p:nvSpPr>
            <p:spPr>
              <a:xfrm>
                <a:off x="6083271" y="2822710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901C2562-802C-E562-C587-267230640215}"/>
                  </a:ext>
                </a:extLst>
              </p:cNvPr>
              <p:cNvSpPr/>
              <p:nvPr/>
            </p:nvSpPr>
            <p:spPr>
              <a:xfrm>
                <a:off x="6184884" y="2822710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7ABDB5AF-180A-0482-E944-C4FC4CBED05E}"/>
                  </a:ext>
                </a:extLst>
              </p:cNvPr>
              <p:cNvSpPr/>
              <p:nvPr/>
            </p:nvSpPr>
            <p:spPr>
              <a:xfrm>
                <a:off x="5982876" y="272297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19DB12DF-FD2B-C6FB-EC1E-706710F2E060}"/>
                  </a:ext>
                </a:extLst>
              </p:cNvPr>
              <p:cNvSpPr/>
              <p:nvPr/>
            </p:nvSpPr>
            <p:spPr>
              <a:xfrm>
                <a:off x="6185984" y="272297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5A5A6AAE-A359-796D-B920-5DA534A2CE2B}"/>
                  </a:ext>
                </a:extLst>
              </p:cNvPr>
              <p:cNvSpPr/>
              <p:nvPr/>
            </p:nvSpPr>
            <p:spPr>
              <a:xfrm>
                <a:off x="5982759" y="2621629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306283E5-374B-E4F3-A9AD-E63B68649BE8}"/>
                  </a:ext>
                </a:extLst>
              </p:cNvPr>
              <p:cNvSpPr/>
              <p:nvPr/>
            </p:nvSpPr>
            <p:spPr>
              <a:xfrm>
                <a:off x="6185984" y="2621629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9" name="Group 718">
                <a:extLst>
                  <a:ext uri="{FF2B5EF4-FFF2-40B4-BE49-F238E27FC236}">
                    <a16:creationId xmlns:a16="http://schemas.microsoft.com/office/drawing/2014/main" id="{F8B43F0E-5B84-F592-6CFF-9AF073957767}"/>
                  </a:ext>
                </a:extLst>
              </p:cNvPr>
              <p:cNvGrpSpPr/>
              <p:nvPr/>
            </p:nvGrpSpPr>
            <p:grpSpPr>
              <a:xfrm>
                <a:off x="6287308" y="2924594"/>
                <a:ext cx="304954" cy="304576"/>
                <a:chOff x="3808947" y="2609924"/>
                <a:chExt cx="2744252" cy="2733530"/>
              </a:xfrm>
            </p:grpSpPr>
            <p:sp>
              <p:nvSpPr>
                <p:cNvPr id="912" name="Rectangle 911">
                  <a:extLst>
                    <a:ext uri="{FF2B5EF4-FFF2-40B4-BE49-F238E27FC236}">
                      <a16:creationId xmlns:a16="http://schemas.microsoft.com/office/drawing/2014/main" id="{954CEB66-4D9A-C944-F2BD-9C245F6F1116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3" name="Rectangle 912">
                  <a:extLst>
                    <a:ext uri="{FF2B5EF4-FFF2-40B4-BE49-F238E27FC236}">
                      <a16:creationId xmlns:a16="http://schemas.microsoft.com/office/drawing/2014/main" id="{183941CD-4906-51DC-AAEA-FB05F9BB3594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4" name="Rectangle 913">
                  <a:extLst>
                    <a:ext uri="{FF2B5EF4-FFF2-40B4-BE49-F238E27FC236}">
                      <a16:creationId xmlns:a16="http://schemas.microsoft.com/office/drawing/2014/main" id="{BF58379C-AE7D-0F24-6683-A899108A4EFC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5" name="Rectangle 914">
                  <a:extLst>
                    <a:ext uri="{FF2B5EF4-FFF2-40B4-BE49-F238E27FC236}">
                      <a16:creationId xmlns:a16="http://schemas.microsoft.com/office/drawing/2014/main" id="{2C3A2FA8-5DEC-C430-2AB3-C5EDF7AEC501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6" name="Rectangle 915">
                  <a:extLst>
                    <a:ext uri="{FF2B5EF4-FFF2-40B4-BE49-F238E27FC236}">
                      <a16:creationId xmlns:a16="http://schemas.microsoft.com/office/drawing/2014/main" id="{2B516BBC-4CE5-34AE-F752-36C36E053E39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7" name="Rectangle 916">
                  <a:extLst>
                    <a:ext uri="{FF2B5EF4-FFF2-40B4-BE49-F238E27FC236}">
                      <a16:creationId xmlns:a16="http://schemas.microsoft.com/office/drawing/2014/main" id="{B01C0016-D9ED-FB3F-4674-B8641199527C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8" name="Rectangle 917">
                  <a:extLst>
                    <a:ext uri="{FF2B5EF4-FFF2-40B4-BE49-F238E27FC236}">
                      <a16:creationId xmlns:a16="http://schemas.microsoft.com/office/drawing/2014/main" id="{67E61ABF-3AE7-82C2-8DEF-0C5488358BF2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0" name="Group 719">
                <a:extLst>
                  <a:ext uri="{FF2B5EF4-FFF2-40B4-BE49-F238E27FC236}">
                    <a16:creationId xmlns:a16="http://schemas.microsoft.com/office/drawing/2014/main" id="{5D8A85AB-59E0-865E-A362-7317D11A874E}"/>
                  </a:ext>
                </a:extLst>
              </p:cNvPr>
              <p:cNvGrpSpPr/>
              <p:nvPr/>
            </p:nvGrpSpPr>
            <p:grpSpPr>
              <a:xfrm>
                <a:off x="6592030" y="2924594"/>
                <a:ext cx="304954" cy="304576"/>
                <a:chOff x="3808947" y="2609924"/>
                <a:chExt cx="2744252" cy="2733530"/>
              </a:xfrm>
            </p:grpSpPr>
            <p:sp>
              <p:nvSpPr>
                <p:cNvPr id="905" name="Rectangle 904">
                  <a:extLst>
                    <a:ext uri="{FF2B5EF4-FFF2-40B4-BE49-F238E27FC236}">
                      <a16:creationId xmlns:a16="http://schemas.microsoft.com/office/drawing/2014/main" id="{B7C78745-25D0-AB88-EE4D-3EFC773A3B9E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6" name="Rectangle 905">
                  <a:extLst>
                    <a:ext uri="{FF2B5EF4-FFF2-40B4-BE49-F238E27FC236}">
                      <a16:creationId xmlns:a16="http://schemas.microsoft.com/office/drawing/2014/main" id="{991BB14F-626D-84BA-E6B4-7932135A85BC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7" name="Rectangle 906">
                  <a:extLst>
                    <a:ext uri="{FF2B5EF4-FFF2-40B4-BE49-F238E27FC236}">
                      <a16:creationId xmlns:a16="http://schemas.microsoft.com/office/drawing/2014/main" id="{E8FBB16B-0110-05B8-107D-3C910B089D2C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8" name="Rectangle 907">
                  <a:extLst>
                    <a:ext uri="{FF2B5EF4-FFF2-40B4-BE49-F238E27FC236}">
                      <a16:creationId xmlns:a16="http://schemas.microsoft.com/office/drawing/2014/main" id="{BCD0BDF1-FEBC-93D8-4937-129D0AF2C9EB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9" name="Rectangle 908">
                  <a:extLst>
                    <a:ext uri="{FF2B5EF4-FFF2-40B4-BE49-F238E27FC236}">
                      <a16:creationId xmlns:a16="http://schemas.microsoft.com/office/drawing/2014/main" id="{7DFB8003-F8FA-5343-6250-E124F43E0D6B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0" name="Rectangle 909">
                  <a:extLst>
                    <a:ext uri="{FF2B5EF4-FFF2-40B4-BE49-F238E27FC236}">
                      <a16:creationId xmlns:a16="http://schemas.microsoft.com/office/drawing/2014/main" id="{F58F37AD-8F2A-C6CF-5260-F95C4C69F9D6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Rectangle 910">
                  <a:extLst>
                    <a:ext uri="{FF2B5EF4-FFF2-40B4-BE49-F238E27FC236}">
                      <a16:creationId xmlns:a16="http://schemas.microsoft.com/office/drawing/2014/main" id="{B8E0C34F-52F0-E448-62E8-C29F2B51FA59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1" name="Group 720">
                <a:extLst>
                  <a:ext uri="{FF2B5EF4-FFF2-40B4-BE49-F238E27FC236}">
                    <a16:creationId xmlns:a16="http://schemas.microsoft.com/office/drawing/2014/main" id="{CDC80516-F839-C481-E347-89BD1ED993C1}"/>
                  </a:ext>
                </a:extLst>
              </p:cNvPr>
              <p:cNvGrpSpPr/>
              <p:nvPr/>
            </p:nvGrpSpPr>
            <p:grpSpPr>
              <a:xfrm>
                <a:off x="6591913" y="2619749"/>
                <a:ext cx="304954" cy="304576"/>
                <a:chOff x="3808947" y="2609924"/>
                <a:chExt cx="2744252" cy="2733530"/>
              </a:xfrm>
            </p:grpSpPr>
            <p:sp>
              <p:nvSpPr>
                <p:cNvPr id="898" name="Rectangle 897">
                  <a:extLst>
                    <a:ext uri="{FF2B5EF4-FFF2-40B4-BE49-F238E27FC236}">
                      <a16:creationId xmlns:a16="http://schemas.microsoft.com/office/drawing/2014/main" id="{09C9E7E2-7CA8-3EBA-94D7-179D152FF6BD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9" name="Rectangle 898">
                  <a:extLst>
                    <a:ext uri="{FF2B5EF4-FFF2-40B4-BE49-F238E27FC236}">
                      <a16:creationId xmlns:a16="http://schemas.microsoft.com/office/drawing/2014/main" id="{51E46733-F894-5849-CA24-76110BCC0404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0" name="Rectangle 899">
                  <a:extLst>
                    <a:ext uri="{FF2B5EF4-FFF2-40B4-BE49-F238E27FC236}">
                      <a16:creationId xmlns:a16="http://schemas.microsoft.com/office/drawing/2014/main" id="{33A46EC3-6EEC-EF0F-C954-954791EADDF8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1" name="Rectangle 900">
                  <a:extLst>
                    <a:ext uri="{FF2B5EF4-FFF2-40B4-BE49-F238E27FC236}">
                      <a16:creationId xmlns:a16="http://schemas.microsoft.com/office/drawing/2014/main" id="{2F882590-5C54-6699-794D-A71B4A6517A3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2" name="Rectangle 901">
                  <a:extLst>
                    <a:ext uri="{FF2B5EF4-FFF2-40B4-BE49-F238E27FC236}">
                      <a16:creationId xmlns:a16="http://schemas.microsoft.com/office/drawing/2014/main" id="{7A95DA72-E358-226F-7D6D-C61C367B8CAD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3" name="Rectangle 902">
                  <a:extLst>
                    <a:ext uri="{FF2B5EF4-FFF2-40B4-BE49-F238E27FC236}">
                      <a16:creationId xmlns:a16="http://schemas.microsoft.com/office/drawing/2014/main" id="{861825CB-28BA-F91F-366C-53B30DF2205B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4" name="Rectangle 903">
                  <a:extLst>
                    <a:ext uri="{FF2B5EF4-FFF2-40B4-BE49-F238E27FC236}">
                      <a16:creationId xmlns:a16="http://schemas.microsoft.com/office/drawing/2014/main" id="{40ED8BFD-66D8-FD59-1B14-133F6598193B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2" name="Group 721">
                <a:extLst>
                  <a:ext uri="{FF2B5EF4-FFF2-40B4-BE49-F238E27FC236}">
                    <a16:creationId xmlns:a16="http://schemas.microsoft.com/office/drawing/2014/main" id="{40EBE04E-96FC-80A3-5F5D-98C8897FCA8D}"/>
                  </a:ext>
                </a:extLst>
              </p:cNvPr>
              <p:cNvGrpSpPr/>
              <p:nvPr/>
            </p:nvGrpSpPr>
            <p:grpSpPr>
              <a:xfrm>
                <a:off x="6591796" y="2314770"/>
                <a:ext cx="304954" cy="304576"/>
                <a:chOff x="3808947" y="2609924"/>
                <a:chExt cx="2744252" cy="2733530"/>
              </a:xfrm>
            </p:grpSpPr>
            <p:sp>
              <p:nvSpPr>
                <p:cNvPr id="891" name="Rectangle 890">
                  <a:extLst>
                    <a:ext uri="{FF2B5EF4-FFF2-40B4-BE49-F238E27FC236}">
                      <a16:creationId xmlns:a16="http://schemas.microsoft.com/office/drawing/2014/main" id="{9D3745CE-7AF7-96AB-8364-49416A377274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2" name="Rectangle 891">
                  <a:extLst>
                    <a:ext uri="{FF2B5EF4-FFF2-40B4-BE49-F238E27FC236}">
                      <a16:creationId xmlns:a16="http://schemas.microsoft.com/office/drawing/2014/main" id="{5BD98668-4A00-D109-F671-25511D606B9E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3" name="Rectangle 892">
                  <a:extLst>
                    <a:ext uri="{FF2B5EF4-FFF2-40B4-BE49-F238E27FC236}">
                      <a16:creationId xmlns:a16="http://schemas.microsoft.com/office/drawing/2014/main" id="{486397E8-02E5-C6FA-333D-3F6891921B51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4" name="Rectangle 893">
                  <a:extLst>
                    <a:ext uri="{FF2B5EF4-FFF2-40B4-BE49-F238E27FC236}">
                      <a16:creationId xmlns:a16="http://schemas.microsoft.com/office/drawing/2014/main" id="{443A9FCC-7F9C-B8AB-4D39-4634C2D054CB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5" name="Rectangle 894">
                  <a:extLst>
                    <a:ext uri="{FF2B5EF4-FFF2-40B4-BE49-F238E27FC236}">
                      <a16:creationId xmlns:a16="http://schemas.microsoft.com/office/drawing/2014/main" id="{96EAB345-F540-492B-73C2-D77B0B7E23B2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6" name="Rectangle 895">
                  <a:extLst>
                    <a:ext uri="{FF2B5EF4-FFF2-40B4-BE49-F238E27FC236}">
                      <a16:creationId xmlns:a16="http://schemas.microsoft.com/office/drawing/2014/main" id="{64115B65-7AB5-C59C-EDA5-FDBC4FC3F573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7" name="Rectangle 896">
                  <a:extLst>
                    <a:ext uri="{FF2B5EF4-FFF2-40B4-BE49-F238E27FC236}">
                      <a16:creationId xmlns:a16="http://schemas.microsoft.com/office/drawing/2014/main" id="{9CE4549D-78F6-8FA7-EA1F-7CA8261D3BAD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05960DD3-2B13-B622-54D3-3FF5F2B04B26}"/>
                  </a:ext>
                </a:extLst>
              </p:cNvPr>
              <p:cNvSpPr/>
              <p:nvPr/>
            </p:nvSpPr>
            <p:spPr>
              <a:xfrm>
                <a:off x="5981776" y="252162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Rectangle 723">
                <a:extLst>
                  <a:ext uri="{FF2B5EF4-FFF2-40B4-BE49-F238E27FC236}">
                    <a16:creationId xmlns:a16="http://schemas.microsoft.com/office/drawing/2014/main" id="{6E983487-9712-CE1B-7A57-C8E84F4C72A1}"/>
                  </a:ext>
                </a:extLst>
              </p:cNvPr>
              <p:cNvSpPr/>
              <p:nvPr/>
            </p:nvSpPr>
            <p:spPr>
              <a:xfrm>
                <a:off x="6083271" y="252162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97EFAD03-CE89-BAB8-13A0-FE3E29A56AD2}"/>
                  </a:ext>
                </a:extLst>
              </p:cNvPr>
              <p:cNvSpPr/>
              <p:nvPr/>
            </p:nvSpPr>
            <p:spPr>
              <a:xfrm>
                <a:off x="6184884" y="252162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6" name="Group 725">
                <a:extLst>
                  <a:ext uri="{FF2B5EF4-FFF2-40B4-BE49-F238E27FC236}">
                    <a16:creationId xmlns:a16="http://schemas.microsoft.com/office/drawing/2014/main" id="{96168864-6FFE-407D-432F-6A5833AB8ACE}"/>
                  </a:ext>
                </a:extLst>
              </p:cNvPr>
              <p:cNvGrpSpPr/>
              <p:nvPr/>
            </p:nvGrpSpPr>
            <p:grpSpPr>
              <a:xfrm>
                <a:off x="5981082" y="3226752"/>
                <a:ext cx="915961" cy="914400"/>
                <a:chOff x="5981082" y="3226752"/>
                <a:chExt cx="915961" cy="914400"/>
              </a:xfrm>
            </p:grpSpPr>
            <p:sp>
              <p:nvSpPr>
                <p:cNvPr id="837" name="Rectangle 836">
                  <a:extLst>
                    <a:ext uri="{FF2B5EF4-FFF2-40B4-BE49-F238E27FC236}">
                      <a16:creationId xmlns:a16="http://schemas.microsoft.com/office/drawing/2014/main" id="{C84DF696-844C-7256-F62E-2B98B774A609}"/>
                    </a:ext>
                  </a:extLst>
                </p:cNvPr>
                <p:cNvSpPr/>
                <p:nvPr/>
              </p:nvSpPr>
              <p:spPr>
                <a:xfrm>
                  <a:off x="5982877" y="333038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Rectangle 837">
                  <a:extLst>
                    <a:ext uri="{FF2B5EF4-FFF2-40B4-BE49-F238E27FC236}">
                      <a16:creationId xmlns:a16="http://schemas.microsoft.com/office/drawing/2014/main" id="{2ECF05E3-FD27-1241-5207-49905F6D3722}"/>
                    </a:ext>
                  </a:extLst>
                </p:cNvPr>
                <p:cNvSpPr/>
                <p:nvPr/>
              </p:nvSpPr>
              <p:spPr>
                <a:xfrm>
                  <a:off x="6185985" y="333038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9" name="Rectangle 838">
                  <a:extLst>
                    <a:ext uri="{FF2B5EF4-FFF2-40B4-BE49-F238E27FC236}">
                      <a16:creationId xmlns:a16="http://schemas.microsoft.com/office/drawing/2014/main" id="{E799AE81-2B4F-1A44-82FC-ECD416E2E348}"/>
                    </a:ext>
                  </a:extLst>
                </p:cNvPr>
                <p:cNvSpPr/>
                <p:nvPr/>
              </p:nvSpPr>
              <p:spPr>
                <a:xfrm>
                  <a:off x="5982760" y="3229035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0" name="Rectangle 839">
                  <a:extLst>
                    <a:ext uri="{FF2B5EF4-FFF2-40B4-BE49-F238E27FC236}">
                      <a16:creationId xmlns:a16="http://schemas.microsoft.com/office/drawing/2014/main" id="{F6EF4F6E-C541-3028-0567-4D290933F505}"/>
                    </a:ext>
                  </a:extLst>
                </p:cNvPr>
                <p:cNvSpPr/>
                <p:nvPr/>
              </p:nvSpPr>
              <p:spPr>
                <a:xfrm>
                  <a:off x="6185985" y="3229035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41" name="Group 840">
                  <a:extLst>
                    <a:ext uri="{FF2B5EF4-FFF2-40B4-BE49-F238E27FC236}">
                      <a16:creationId xmlns:a16="http://schemas.microsoft.com/office/drawing/2014/main" id="{92B45823-707C-7A8D-989B-BA31C751129F}"/>
                    </a:ext>
                  </a:extLst>
                </p:cNvPr>
                <p:cNvGrpSpPr/>
                <p:nvPr/>
              </p:nvGrpSpPr>
              <p:grpSpPr>
                <a:xfrm>
                  <a:off x="5982643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84" name="Rectangle 883">
                    <a:extLst>
                      <a:ext uri="{FF2B5EF4-FFF2-40B4-BE49-F238E27FC236}">
                        <a16:creationId xmlns:a16="http://schemas.microsoft.com/office/drawing/2014/main" id="{CF91962E-0009-2C86-D26B-57B8FF67B9BC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5" name="Rectangle 884">
                    <a:extLst>
                      <a:ext uri="{FF2B5EF4-FFF2-40B4-BE49-F238E27FC236}">
                        <a16:creationId xmlns:a16="http://schemas.microsoft.com/office/drawing/2014/main" id="{1FE5A350-CDE1-FD2D-7424-87BFA380126B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6" name="Rectangle 885">
                    <a:extLst>
                      <a:ext uri="{FF2B5EF4-FFF2-40B4-BE49-F238E27FC236}">
                        <a16:creationId xmlns:a16="http://schemas.microsoft.com/office/drawing/2014/main" id="{AC05EBCD-3587-CA11-B6C8-882CFE8EC169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7" name="Rectangle 886">
                    <a:extLst>
                      <a:ext uri="{FF2B5EF4-FFF2-40B4-BE49-F238E27FC236}">
                        <a16:creationId xmlns:a16="http://schemas.microsoft.com/office/drawing/2014/main" id="{887AA94C-0E8F-9249-6729-2A8C7120D58C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8" name="Rectangle 887">
                    <a:extLst>
                      <a:ext uri="{FF2B5EF4-FFF2-40B4-BE49-F238E27FC236}">
                        <a16:creationId xmlns:a16="http://schemas.microsoft.com/office/drawing/2014/main" id="{4428EC61-51B8-710C-304D-D5AD7BD6642B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9" name="Rectangle 888">
                    <a:extLst>
                      <a:ext uri="{FF2B5EF4-FFF2-40B4-BE49-F238E27FC236}">
                        <a16:creationId xmlns:a16="http://schemas.microsoft.com/office/drawing/2014/main" id="{90D863FC-F356-AA17-64B4-EBF597E301B6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0" name="Rectangle 889">
                    <a:extLst>
                      <a:ext uri="{FF2B5EF4-FFF2-40B4-BE49-F238E27FC236}">
                        <a16:creationId xmlns:a16="http://schemas.microsoft.com/office/drawing/2014/main" id="{C0DD0C52-DC0E-4D03-34D8-98D06225E094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2" name="Group 841">
                  <a:extLst>
                    <a:ext uri="{FF2B5EF4-FFF2-40B4-BE49-F238E27FC236}">
                      <a16:creationId xmlns:a16="http://schemas.microsoft.com/office/drawing/2014/main" id="{5DACD488-1844-09CD-E629-1C2FE5EAEB1B}"/>
                    </a:ext>
                  </a:extLst>
                </p:cNvPr>
                <p:cNvGrpSpPr/>
                <p:nvPr/>
              </p:nvGrpSpPr>
              <p:grpSpPr>
                <a:xfrm>
                  <a:off x="6287367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77" name="Rectangle 876">
                    <a:extLst>
                      <a:ext uri="{FF2B5EF4-FFF2-40B4-BE49-F238E27FC236}">
                        <a16:creationId xmlns:a16="http://schemas.microsoft.com/office/drawing/2014/main" id="{C5E09811-1D8B-9FF5-714C-C63ED46B6F80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8" name="Rectangle 877">
                    <a:extLst>
                      <a:ext uri="{FF2B5EF4-FFF2-40B4-BE49-F238E27FC236}">
                        <a16:creationId xmlns:a16="http://schemas.microsoft.com/office/drawing/2014/main" id="{37ED3CD1-3F77-9E37-7D7E-E3836DF69173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9" name="Rectangle 878">
                    <a:extLst>
                      <a:ext uri="{FF2B5EF4-FFF2-40B4-BE49-F238E27FC236}">
                        <a16:creationId xmlns:a16="http://schemas.microsoft.com/office/drawing/2014/main" id="{44E21557-2BE3-D032-EB62-F01BF43BB793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0" name="Rectangle 879">
                    <a:extLst>
                      <a:ext uri="{FF2B5EF4-FFF2-40B4-BE49-F238E27FC236}">
                        <a16:creationId xmlns:a16="http://schemas.microsoft.com/office/drawing/2014/main" id="{42430F10-173D-E72F-2A14-02023C23C05A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1" name="Rectangle 880">
                    <a:extLst>
                      <a:ext uri="{FF2B5EF4-FFF2-40B4-BE49-F238E27FC236}">
                        <a16:creationId xmlns:a16="http://schemas.microsoft.com/office/drawing/2014/main" id="{0D5E2F42-8BA1-C095-BC1A-51BBE3FB113D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2" name="Rectangle 881">
                    <a:extLst>
                      <a:ext uri="{FF2B5EF4-FFF2-40B4-BE49-F238E27FC236}">
                        <a16:creationId xmlns:a16="http://schemas.microsoft.com/office/drawing/2014/main" id="{65578B92-F6C5-1BCF-87F0-563CBC0B3FC3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3" name="Rectangle 882">
                    <a:extLst>
                      <a:ext uri="{FF2B5EF4-FFF2-40B4-BE49-F238E27FC236}">
                        <a16:creationId xmlns:a16="http://schemas.microsoft.com/office/drawing/2014/main" id="{1E9F52D2-51B6-0922-E65E-8CF03F2F625E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3" name="Group 842">
                  <a:extLst>
                    <a:ext uri="{FF2B5EF4-FFF2-40B4-BE49-F238E27FC236}">
                      <a16:creationId xmlns:a16="http://schemas.microsoft.com/office/drawing/2014/main" id="{47ABCF95-4C54-FC5D-351B-2E5DEA077B69}"/>
                    </a:ext>
                  </a:extLst>
                </p:cNvPr>
                <p:cNvGrpSpPr/>
                <p:nvPr/>
              </p:nvGrpSpPr>
              <p:grpSpPr>
                <a:xfrm>
                  <a:off x="6592089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70" name="Rectangle 869">
                    <a:extLst>
                      <a:ext uri="{FF2B5EF4-FFF2-40B4-BE49-F238E27FC236}">
                        <a16:creationId xmlns:a16="http://schemas.microsoft.com/office/drawing/2014/main" id="{6045EFA3-BB20-36A3-224D-219FC68946C8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1" name="Rectangle 870">
                    <a:extLst>
                      <a:ext uri="{FF2B5EF4-FFF2-40B4-BE49-F238E27FC236}">
                        <a16:creationId xmlns:a16="http://schemas.microsoft.com/office/drawing/2014/main" id="{1545739E-EFEA-72DF-D5C5-E87B91692B16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2" name="Rectangle 871">
                    <a:extLst>
                      <a:ext uri="{FF2B5EF4-FFF2-40B4-BE49-F238E27FC236}">
                        <a16:creationId xmlns:a16="http://schemas.microsoft.com/office/drawing/2014/main" id="{5F531391-222C-AD57-D49A-D34CB48ADBF8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3" name="Rectangle 872">
                    <a:extLst>
                      <a:ext uri="{FF2B5EF4-FFF2-40B4-BE49-F238E27FC236}">
                        <a16:creationId xmlns:a16="http://schemas.microsoft.com/office/drawing/2014/main" id="{A88DD47B-D412-2C6C-406B-447E099AEB86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B4541B8A-1A11-3A55-FEF7-D24CE7F529B8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20EE0F2F-0343-DA5A-7A0F-2352E6B23288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6" name="Rectangle 875">
                    <a:extLst>
                      <a:ext uri="{FF2B5EF4-FFF2-40B4-BE49-F238E27FC236}">
                        <a16:creationId xmlns:a16="http://schemas.microsoft.com/office/drawing/2014/main" id="{A69A0685-6919-DBD4-77EF-8930882130B4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4" name="Group 843">
                  <a:extLst>
                    <a:ext uri="{FF2B5EF4-FFF2-40B4-BE49-F238E27FC236}">
                      <a16:creationId xmlns:a16="http://schemas.microsoft.com/office/drawing/2014/main" id="{46ADF1A6-34D5-F146-1EC2-C20049808265}"/>
                    </a:ext>
                  </a:extLst>
                </p:cNvPr>
                <p:cNvGrpSpPr/>
                <p:nvPr/>
              </p:nvGrpSpPr>
              <p:grpSpPr>
                <a:xfrm>
                  <a:off x="6591972" y="3531731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63" name="Rectangle 862">
                    <a:extLst>
                      <a:ext uri="{FF2B5EF4-FFF2-40B4-BE49-F238E27FC236}">
                        <a16:creationId xmlns:a16="http://schemas.microsoft.com/office/drawing/2014/main" id="{30EF63F9-28AA-DCFD-65FE-91CD1E64D71C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4" name="Rectangle 863">
                    <a:extLst>
                      <a:ext uri="{FF2B5EF4-FFF2-40B4-BE49-F238E27FC236}">
                        <a16:creationId xmlns:a16="http://schemas.microsoft.com/office/drawing/2014/main" id="{34A76636-8A67-AD28-9D17-62514F26F0DF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5" name="Rectangle 864">
                    <a:extLst>
                      <a:ext uri="{FF2B5EF4-FFF2-40B4-BE49-F238E27FC236}">
                        <a16:creationId xmlns:a16="http://schemas.microsoft.com/office/drawing/2014/main" id="{495B79E3-CE44-F25E-2E2A-479D4ACC1189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6" name="Rectangle 865">
                    <a:extLst>
                      <a:ext uri="{FF2B5EF4-FFF2-40B4-BE49-F238E27FC236}">
                        <a16:creationId xmlns:a16="http://schemas.microsoft.com/office/drawing/2014/main" id="{15EBEFCB-8E15-9F99-B95C-0C71B1FBA5FE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7" name="Rectangle 866">
                    <a:extLst>
                      <a:ext uri="{FF2B5EF4-FFF2-40B4-BE49-F238E27FC236}">
                        <a16:creationId xmlns:a16="http://schemas.microsoft.com/office/drawing/2014/main" id="{FA1C6516-5FB8-A896-8B5B-68919AC68974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8" name="Rectangle 867">
                    <a:extLst>
                      <a:ext uri="{FF2B5EF4-FFF2-40B4-BE49-F238E27FC236}">
                        <a16:creationId xmlns:a16="http://schemas.microsoft.com/office/drawing/2014/main" id="{64155FFB-A4CB-9CBA-AB1E-26F8EFDB62E5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9" name="Rectangle 868">
                    <a:extLst>
                      <a:ext uri="{FF2B5EF4-FFF2-40B4-BE49-F238E27FC236}">
                        <a16:creationId xmlns:a16="http://schemas.microsoft.com/office/drawing/2014/main" id="{B6D14720-AC74-3F2C-862A-B46D18CC6839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5" name="Group 844">
                  <a:extLst>
                    <a:ext uri="{FF2B5EF4-FFF2-40B4-BE49-F238E27FC236}">
                      <a16:creationId xmlns:a16="http://schemas.microsoft.com/office/drawing/2014/main" id="{0E90A6CC-7E72-9C65-7C01-B7B22C71445B}"/>
                    </a:ext>
                  </a:extLst>
                </p:cNvPr>
                <p:cNvGrpSpPr/>
                <p:nvPr/>
              </p:nvGrpSpPr>
              <p:grpSpPr>
                <a:xfrm>
                  <a:off x="6591855" y="3226752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56" name="Rectangle 855">
                    <a:extLst>
                      <a:ext uri="{FF2B5EF4-FFF2-40B4-BE49-F238E27FC236}">
                        <a16:creationId xmlns:a16="http://schemas.microsoft.com/office/drawing/2014/main" id="{365CF9D0-7C2A-F700-9472-67E2B2A7C954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7555D4C9-B5EE-03F5-FDFA-3313CCACDE95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35754B30-0BEF-F882-A5B6-7991E554D410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9" name="Rectangle 858">
                    <a:extLst>
                      <a:ext uri="{FF2B5EF4-FFF2-40B4-BE49-F238E27FC236}">
                        <a16:creationId xmlns:a16="http://schemas.microsoft.com/office/drawing/2014/main" id="{ACB591E0-DD1C-5815-C28B-2AFB434AA7C3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0" name="Rectangle 859">
                    <a:extLst>
                      <a:ext uri="{FF2B5EF4-FFF2-40B4-BE49-F238E27FC236}">
                        <a16:creationId xmlns:a16="http://schemas.microsoft.com/office/drawing/2014/main" id="{BBF86C0E-61DA-A211-4594-FB949F2B2EEC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1" name="Rectangle 860">
                    <a:extLst>
                      <a:ext uri="{FF2B5EF4-FFF2-40B4-BE49-F238E27FC236}">
                        <a16:creationId xmlns:a16="http://schemas.microsoft.com/office/drawing/2014/main" id="{F3E671AD-E47A-7762-487C-23EE45D0099A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" name="Rectangle 861">
                    <a:extLst>
                      <a:ext uri="{FF2B5EF4-FFF2-40B4-BE49-F238E27FC236}">
                        <a16:creationId xmlns:a16="http://schemas.microsoft.com/office/drawing/2014/main" id="{1A5E0444-8439-C0CF-271D-EC986B9F776D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46" name="Rectangle 845">
                  <a:extLst>
                    <a:ext uri="{FF2B5EF4-FFF2-40B4-BE49-F238E27FC236}">
                      <a16:creationId xmlns:a16="http://schemas.microsoft.com/office/drawing/2014/main" id="{70EAFBAE-4D4C-07E1-3A12-196CDC37CBDC}"/>
                    </a:ext>
                  </a:extLst>
                </p:cNvPr>
                <p:cNvSpPr/>
                <p:nvPr/>
              </p:nvSpPr>
              <p:spPr>
                <a:xfrm>
                  <a:off x="5981776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7" name="Rectangle 846">
                  <a:extLst>
                    <a:ext uri="{FF2B5EF4-FFF2-40B4-BE49-F238E27FC236}">
                      <a16:creationId xmlns:a16="http://schemas.microsoft.com/office/drawing/2014/main" id="{93C3A748-AA75-0165-B262-68E6FBCF3609}"/>
                    </a:ext>
                  </a:extLst>
                </p:cNvPr>
                <p:cNvSpPr/>
                <p:nvPr/>
              </p:nvSpPr>
              <p:spPr>
                <a:xfrm>
                  <a:off x="6083271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Rectangle 847">
                  <a:extLst>
                    <a:ext uri="{FF2B5EF4-FFF2-40B4-BE49-F238E27FC236}">
                      <a16:creationId xmlns:a16="http://schemas.microsoft.com/office/drawing/2014/main" id="{42CFA01E-4A49-A431-8DA6-5B8E76A731A6}"/>
                    </a:ext>
                  </a:extLst>
                </p:cNvPr>
                <p:cNvSpPr/>
                <p:nvPr/>
              </p:nvSpPr>
              <p:spPr>
                <a:xfrm>
                  <a:off x="6184884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9" name="Rectangle 848">
                  <a:extLst>
                    <a:ext uri="{FF2B5EF4-FFF2-40B4-BE49-F238E27FC236}">
                      <a16:creationId xmlns:a16="http://schemas.microsoft.com/office/drawing/2014/main" id="{44D0928C-A2D6-3A52-28BA-0932AD8A32A7}"/>
                    </a:ext>
                  </a:extLst>
                </p:cNvPr>
                <p:cNvSpPr/>
                <p:nvPr/>
              </p:nvSpPr>
              <p:spPr>
                <a:xfrm>
                  <a:off x="5982183" y="363975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0" name="Rectangle 849">
                  <a:extLst>
                    <a:ext uri="{FF2B5EF4-FFF2-40B4-BE49-F238E27FC236}">
                      <a16:creationId xmlns:a16="http://schemas.microsoft.com/office/drawing/2014/main" id="{8408D4A7-0825-5B03-0B04-52A0BCDCFB8C}"/>
                    </a:ext>
                  </a:extLst>
                </p:cNvPr>
                <p:cNvSpPr/>
                <p:nvPr/>
              </p:nvSpPr>
              <p:spPr>
                <a:xfrm>
                  <a:off x="6185291" y="363975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1" name="Rectangle 850">
                  <a:extLst>
                    <a:ext uri="{FF2B5EF4-FFF2-40B4-BE49-F238E27FC236}">
                      <a16:creationId xmlns:a16="http://schemas.microsoft.com/office/drawing/2014/main" id="{774210EC-00C2-FD93-846B-5E9CCF4C62FB}"/>
                    </a:ext>
                  </a:extLst>
                </p:cNvPr>
                <p:cNvSpPr/>
                <p:nvPr/>
              </p:nvSpPr>
              <p:spPr>
                <a:xfrm>
                  <a:off x="5982066" y="3538412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2" name="Rectangle 851">
                  <a:extLst>
                    <a:ext uri="{FF2B5EF4-FFF2-40B4-BE49-F238E27FC236}">
                      <a16:creationId xmlns:a16="http://schemas.microsoft.com/office/drawing/2014/main" id="{336A09E8-CBD3-F6D6-22B7-36371A2051C9}"/>
                    </a:ext>
                  </a:extLst>
                </p:cNvPr>
                <p:cNvSpPr/>
                <p:nvPr/>
              </p:nvSpPr>
              <p:spPr>
                <a:xfrm>
                  <a:off x="6185291" y="3538412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3" name="Rectangle 852">
                  <a:extLst>
                    <a:ext uri="{FF2B5EF4-FFF2-40B4-BE49-F238E27FC236}">
                      <a16:creationId xmlns:a16="http://schemas.microsoft.com/office/drawing/2014/main" id="{BB92C02E-F026-1917-D40C-CB2990A2E80E}"/>
                    </a:ext>
                  </a:extLst>
                </p:cNvPr>
                <p:cNvSpPr/>
                <p:nvPr/>
              </p:nvSpPr>
              <p:spPr>
                <a:xfrm>
                  <a:off x="5981082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4" name="Rectangle 853">
                  <a:extLst>
                    <a:ext uri="{FF2B5EF4-FFF2-40B4-BE49-F238E27FC236}">
                      <a16:creationId xmlns:a16="http://schemas.microsoft.com/office/drawing/2014/main" id="{BF43107F-47E8-9ED3-C212-20739218DBF7}"/>
                    </a:ext>
                  </a:extLst>
                </p:cNvPr>
                <p:cNvSpPr/>
                <p:nvPr/>
              </p:nvSpPr>
              <p:spPr>
                <a:xfrm>
                  <a:off x="6082577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5" name="Rectangle 854">
                  <a:extLst>
                    <a:ext uri="{FF2B5EF4-FFF2-40B4-BE49-F238E27FC236}">
                      <a16:creationId xmlns:a16="http://schemas.microsoft.com/office/drawing/2014/main" id="{B647C993-1B1A-8314-101B-97FC7B441EA0}"/>
                    </a:ext>
                  </a:extLst>
                </p:cNvPr>
                <p:cNvSpPr/>
                <p:nvPr/>
              </p:nvSpPr>
              <p:spPr>
                <a:xfrm>
                  <a:off x="6184190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7" name="Group 726">
                <a:extLst>
                  <a:ext uri="{FF2B5EF4-FFF2-40B4-BE49-F238E27FC236}">
                    <a16:creationId xmlns:a16="http://schemas.microsoft.com/office/drawing/2014/main" id="{6F464786-01F6-5F9A-F757-9C483D080F28}"/>
                  </a:ext>
                </a:extLst>
              </p:cNvPr>
              <p:cNvGrpSpPr/>
              <p:nvPr/>
            </p:nvGrpSpPr>
            <p:grpSpPr>
              <a:xfrm>
                <a:off x="5980672" y="4138196"/>
                <a:ext cx="915961" cy="914400"/>
                <a:chOff x="5981082" y="3226752"/>
                <a:chExt cx="915961" cy="914400"/>
              </a:xfrm>
            </p:grpSpPr>
            <p:sp>
              <p:nvSpPr>
                <p:cNvPr id="783" name="Rectangle 782">
                  <a:extLst>
                    <a:ext uri="{FF2B5EF4-FFF2-40B4-BE49-F238E27FC236}">
                      <a16:creationId xmlns:a16="http://schemas.microsoft.com/office/drawing/2014/main" id="{5DAFC7AD-DBB1-1DED-EC11-12D680DC5E6B}"/>
                    </a:ext>
                  </a:extLst>
                </p:cNvPr>
                <p:cNvSpPr/>
                <p:nvPr/>
              </p:nvSpPr>
              <p:spPr>
                <a:xfrm>
                  <a:off x="5982877" y="333038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4" name="Rectangle 783">
                  <a:extLst>
                    <a:ext uri="{FF2B5EF4-FFF2-40B4-BE49-F238E27FC236}">
                      <a16:creationId xmlns:a16="http://schemas.microsoft.com/office/drawing/2014/main" id="{704E66EC-15E7-BCF7-50F4-01C67B41E99D}"/>
                    </a:ext>
                  </a:extLst>
                </p:cNvPr>
                <p:cNvSpPr/>
                <p:nvPr/>
              </p:nvSpPr>
              <p:spPr>
                <a:xfrm>
                  <a:off x="6185985" y="333038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Rectangle 784">
                  <a:extLst>
                    <a:ext uri="{FF2B5EF4-FFF2-40B4-BE49-F238E27FC236}">
                      <a16:creationId xmlns:a16="http://schemas.microsoft.com/office/drawing/2014/main" id="{760C5A19-61A0-8204-EF08-89AFD58B7F19}"/>
                    </a:ext>
                  </a:extLst>
                </p:cNvPr>
                <p:cNvSpPr/>
                <p:nvPr/>
              </p:nvSpPr>
              <p:spPr>
                <a:xfrm>
                  <a:off x="5982760" y="3229035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Rectangle 785">
                  <a:extLst>
                    <a:ext uri="{FF2B5EF4-FFF2-40B4-BE49-F238E27FC236}">
                      <a16:creationId xmlns:a16="http://schemas.microsoft.com/office/drawing/2014/main" id="{A55E3F62-9EC9-11D9-1F3F-72EA6FAF6D39}"/>
                    </a:ext>
                  </a:extLst>
                </p:cNvPr>
                <p:cNvSpPr/>
                <p:nvPr/>
              </p:nvSpPr>
              <p:spPr>
                <a:xfrm>
                  <a:off x="6185985" y="3229035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8A0388BC-6682-6C65-5116-2B3711E03A2B}"/>
                    </a:ext>
                  </a:extLst>
                </p:cNvPr>
                <p:cNvGrpSpPr/>
                <p:nvPr/>
              </p:nvGrpSpPr>
              <p:grpSpPr>
                <a:xfrm>
                  <a:off x="5982643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30" name="Rectangle 829">
                    <a:extLst>
                      <a:ext uri="{FF2B5EF4-FFF2-40B4-BE49-F238E27FC236}">
                        <a16:creationId xmlns:a16="http://schemas.microsoft.com/office/drawing/2014/main" id="{6249CF55-BECE-7A60-E4C0-52B6C45D6FB9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1" name="Rectangle 830">
                    <a:extLst>
                      <a:ext uri="{FF2B5EF4-FFF2-40B4-BE49-F238E27FC236}">
                        <a16:creationId xmlns:a16="http://schemas.microsoft.com/office/drawing/2014/main" id="{A8C18AF7-A4E6-29DC-5714-428903A11AFB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2" name="Rectangle 831">
                    <a:extLst>
                      <a:ext uri="{FF2B5EF4-FFF2-40B4-BE49-F238E27FC236}">
                        <a16:creationId xmlns:a16="http://schemas.microsoft.com/office/drawing/2014/main" id="{C0EFCB30-3941-E478-99CE-565C9032631D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" name="Rectangle 832">
                    <a:extLst>
                      <a:ext uri="{FF2B5EF4-FFF2-40B4-BE49-F238E27FC236}">
                        <a16:creationId xmlns:a16="http://schemas.microsoft.com/office/drawing/2014/main" id="{D762932B-ECF5-CADC-D351-9AA3E6AE4F16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4" name="Rectangle 833">
                    <a:extLst>
                      <a:ext uri="{FF2B5EF4-FFF2-40B4-BE49-F238E27FC236}">
                        <a16:creationId xmlns:a16="http://schemas.microsoft.com/office/drawing/2014/main" id="{140FA411-5458-10CE-CC1D-92B9157AC77A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5" name="Rectangle 834">
                    <a:extLst>
                      <a:ext uri="{FF2B5EF4-FFF2-40B4-BE49-F238E27FC236}">
                        <a16:creationId xmlns:a16="http://schemas.microsoft.com/office/drawing/2014/main" id="{DAC9ADB7-3944-A2CE-2A93-7DE0EA18485D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6" name="Rectangle 835">
                    <a:extLst>
                      <a:ext uri="{FF2B5EF4-FFF2-40B4-BE49-F238E27FC236}">
                        <a16:creationId xmlns:a16="http://schemas.microsoft.com/office/drawing/2014/main" id="{985C5CFF-DBC1-8293-7E55-1EA035242096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52D8689D-5641-05D9-DFAA-3DB1F4877DCF}"/>
                    </a:ext>
                  </a:extLst>
                </p:cNvPr>
                <p:cNvGrpSpPr/>
                <p:nvPr/>
              </p:nvGrpSpPr>
              <p:grpSpPr>
                <a:xfrm>
                  <a:off x="6287367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9C1575EB-4DDA-EDB0-9C70-47CF0B180B84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25EC04B2-C82C-3637-12BE-EAA8278A568A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5" name="Rectangle 824">
                    <a:extLst>
                      <a:ext uri="{FF2B5EF4-FFF2-40B4-BE49-F238E27FC236}">
                        <a16:creationId xmlns:a16="http://schemas.microsoft.com/office/drawing/2014/main" id="{985F1FB1-B972-467F-CD5E-141C6C0B3CE8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6" name="Rectangle 825">
                    <a:extLst>
                      <a:ext uri="{FF2B5EF4-FFF2-40B4-BE49-F238E27FC236}">
                        <a16:creationId xmlns:a16="http://schemas.microsoft.com/office/drawing/2014/main" id="{98E124C3-2CEA-18E6-89B2-08B4A8F379A7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7" name="Rectangle 826">
                    <a:extLst>
                      <a:ext uri="{FF2B5EF4-FFF2-40B4-BE49-F238E27FC236}">
                        <a16:creationId xmlns:a16="http://schemas.microsoft.com/office/drawing/2014/main" id="{B7305DDF-CB75-6ECF-1309-4AFB1416FC12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8" name="Rectangle 827">
                    <a:extLst>
                      <a:ext uri="{FF2B5EF4-FFF2-40B4-BE49-F238E27FC236}">
                        <a16:creationId xmlns:a16="http://schemas.microsoft.com/office/drawing/2014/main" id="{06DADC8D-D9F3-EA57-43BC-CC416900414B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9" name="Rectangle 828">
                    <a:extLst>
                      <a:ext uri="{FF2B5EF4-FFF2-40B4-BE49-F238E27FC236}">
                        <a16:creationId xmlns:a16="http://schemas.microsoft.com/office/drawing/2014/main" id="{5E7665BB-BBD2-847F-041D-2A63E1922B23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9" name="Group 788">
                  <a:extLst>
                    <a:ext uri="{FF2B5EF4-FFF2-40B4-BE49-F238E27FC236}">
                      <a16:creationId xmlns:a16="http://schemas.microsoft.com/office/drawing/2014/main" id="{36DCFE83-507C-3E45-4D4D-343B932EC5EE}"/>
                    </a:ext>
                  </a:extLst>
                </p:cNvPr>
                <p:cNvGrpSpPr/>
                <p:nvPr/>
              </p:nvGrpSpPr>
              <p:grpSpPr>
                <a:xfrm>
                  <a:off x="6592089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16" name="Rectangle 815">
                    <a:extLst>
                      <a:ext uri="{FF2B5EF4-FFF2-40B4-BE49-F238E27FC236}">
                        <a16:creationId xmlns:a16="http://schemas.microsoft.com/office/drawing/2014/main" id="{B59441D2-7FFF-1E61-81C7-9AFA30FD46C2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7" name="Rectangle 816">
                    <a:extLst>
                      <a:ext uri="{FF2B5EF4-FFF2-40B4-BE49-F238E27FC236}">
                        <a16:creationId xmlns:a16="http://schemas.microsoft.com/office/drawing/2014/main" id="{E6FAEDB0-268D-B83C-D5D5-D72277E384E6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8" name="Rectangle 817">
                    <a:extLst>
                      <a:ext uri="{FF2B5EF4-FFF2-40B4-BE49-F238E27FC236}">
                        <a16:creationId xmlns:a16="http://schemas.microsoft.com/office/drawing/2014/main" id="{C6117BA1-43C7-0506-CCB3-2B2293D3495B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9" name="Rectangle 818">
                    <a:extLst>
                      <a:ext uri="{FF2B5EF4-FFF2-40B4-BE49-F238E27FC236}">
                        <a16:creationId xmlns:a16="http://schemas.microsoft.com/office/drawing/2014/main" id="{50763415-098C-6787-941E-985D4B0C6365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Rectangle 819">
                    <a:extLst>
                      <a:ext uri="{FF2B5EF4-FFF2-40B4-BE49-F238E27FC236}">
                        <a16:creationId xmlns:a16="http://schemas.microsoft.com/office/drawing/2014/main" id="{06E46420-C3E3-DA18-FC8A-2798148B78CC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1" name="Rectangle 820">
                    <a:extLst>
                      <a:ext uri="{FF2B5EF4-FFF2-40B4-BE49-F238E27FC236}">
                        <a16:creationId xmlns:a16="http://schemas.microsoft.com/office/drawing/2014/main" id="{B240617D-2C02-D462-9C42-E7A60331A1B0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2" name="Rectangle 821">
                    <a:extLst>
                      <a:ext uri="{FF2B5EF4-FFF2-40B4-BE49-F238E27FC236}">
                        <a16:creationId xmlns:a16="http://schemas.microsoft.com/office/drawing/2014/main" id="{7D62F2E0-1406-75F2-652A-3E891F38DCA5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0" name="Group 789">
                  <a:extLst>
                    <a:ext uri="{FF2B5EF4-FFF2-40B4-BE49-F238E27FC236}">
                      <a16:creationId xmlns:a16="http://schemas.microsoft.com/office/drawing/2014/main" id="{4987E8CD-C871-F6C1-99A7-1A049460EE44}"/>
                    </a:ext>
                  </a:extLst>
                </p:cNvPr>
                <p:cNvGrpSpPr/>
                <p:nvPr/>
              </p:nvGrpSpPr>
              <p:grpSpPr>
                <a:xfrm>
                  <a:off x="6591972" y="3531731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09" name="Rectangle 808">
                    <a:extLst>
                      <a:ext uri="{FF2B5EF4-FFF2-40B4-BE49-F238E27FC236}">
                        <a16:creationId xmlns:a16="http://schemas.microsoft.com/office/drawing/2014/main" id="{D9366DB9-2F57-BB8E-977B-556143450BA6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0" name="Rectangle 809">
                    <a:extLst>
                      <a:ext uri="{FF2B5EF4-FFF2-40B4-BE49-F238E27FC236}">
                        <a16:creationId xmlns:a16="http://schemas.microsoft.com/office/drawing/2014/main" id="{56055A3C-E161-4436-3DCF-760E4E14914C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Rectangle 810">
                    <a:extLst>
                      <a:ext uri="{FF2B5EF4-FFF2-40B4-BE49-F238E27FC236}">
                        <a16:creationId xmlns:a16="http://schemas.microsoft.com/office/drawing/2014/main" id="{38F98F99-C15F-9C8E-A250-9E48251B0B18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Rectangle 811">
                    <a:extLst>
                      <a:ext uri="{FF2B5EF4-FFF2-40B4-BE49-F238E27FC236}">
                        <a16:creationId xmlns:a16="http://schemas.microsoft.com/office/drawing/2014/main" id="{5E84941E-9DCF-DCE1-A1E0-2A6BC33B7233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3" name="Rectangle 812">
                    <a:extLst>
                      <a:ext uri="{FF2B5EF4-FFF2-40B4-BE49-F238E27FC236}">
                        <a16:creationId xmlns:a16="http://schemas.microsoft.com/office/drawing/2014/main" id="{AA31EA8B-A10F-4159-39B2-CA88FFF9FE0D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Rectangle 813">
                    <a:extLst>
                      <a:ext uri="{FF2B5EF4-FFF2-40B4-BE49-F238E27FC236}">
                        <a16:creationId xmlns:a16="http://schemas.microsoft.com/office/drawing/2014/main" id="{B7FABD63-910E-B146-A904-02FB0C6D66EA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Rectangle 814">
                    <a:extLst>
                      <a:ext uri="{FF2B5EF4-FFF2-40B4-BE49-F238E27FC236}">
                        <a16:creationId xmlns:a16="http://schemas.microsoft.com/office/drawing/2014/main" id="{D23905D3-9713-9642-9A1C-6E0470224A20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1" name="Group 790">
                  <a:extLst>
                    <a:ext uri="{FF2B5EF4-FFF2-40B4-BE49-F238E27FC236}">
                      <a16:creationId xmlns:a16="http://schemas.microsoft.com/office/drawing/2014/main" id="{340F7C53-861B-9772-5E92-A7CD0767CA5C}"/>
                    </a:ext>
                  </a:extLst>
                </p:cNvPr>
                <p:cNvGrpSpPr/>
                <p:nvPr/>
              </p:nvGrpSpPr>
              <p:grpSpPr>
                <a:xfrm>
                  <a:off x="6591855" y="3226752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02" name="Rectangle 801">
                    <a:extLst>
                      <a:ext uri="{FF2B5EF4-FFF2-40B4-BE49-F238E27FC236}">
                        <a16:creationId xmlns:a16="http://schemas.microsoft.com/office/drawing/2014/main" id="{A00B2C75-C84F-0B44-02F2-F3C6E49A43C3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Rectangle 802">
                    <a:extLst>
                      <a:ext uri="{FF2B5EF4-FFF2-40B4-BE49-F238E27FC236}">
                        <a16:creationId xmlns:a16="http://schemas.microsoft.com/office/drawing/2014/main" id="{3AD0437C-317D-F076-46EA-47B32CBEA3F4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4" name="Rectangle 803">
                    <a:extLst>
                      <a:ext uri="{FF2B5EF4-FFF2-40B4-BE49-F238E27FC236}">
                        <a16:creationId xmlns:a16="http://schemas.microsoft.com/office/drawing/2014/main" id="{B83FE1B9-36DB-3B05-BEBA-7BD720B91C65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Rectangle 804">
                    <a:extLst>
                      <a:ext uri="{FF2B5EF4-FFF2-40B4-BE49-F238E27FC236}">
                        <a16:creationId xmlns:a16="http://schemas.microsoft.com/office/drawing/2014/main" id="{BABCC972-BECF-C322-35AE-66F0B9AF50D5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8B9BA29A-9893-F81A-DEBF-CFC58C7B9F7F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706BF0FA-9601-8EFD-5F83-800DF0FB8E04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8" name="Rectangle 807">
                    <a:extLst>
                      <a:ext uri="{FF2B5EF4-FFF2-40B4-BE49-F238E27FC236}">
                        <a16:creationId xmlns:a16="http://schemas.microsoft.com/office/drawing/2014/main" id="{B076C055-01CF-1D54-944C-DDDAD558EBA3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92" name="Rectangle 791">
                  <a:extLst>
                    <a:ext uri="{FF2B5EF4-FFF2-40B4-BE49-F238E27FC236}">
                      <a16:creationId xmlns:a16="http://schemas.microsoft.com/office/drawing/2014/main" id="{0F17C55B-8313-7D20-052F-5783EFBD1D6E}"/>
                    </a:ext>
                  </a:extLst>
                </p:cNvPr>
                <p:cNvSpPr/>
                <p:nvPr/>
              </p:nvSpPr>
              <p:spPr>
                <a:xfrm>
                  <a:off x="5981776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3" name="Rectangle 792">
                  <a:extLst>
                    <a:ext uri="{FF2B5EF4-FFF2-40B4-BE49-F238E27FC236}">
                      <a16:creationId xmlns:a16="http://schemas.microsoft.com/office/drawing/2014/main" id="{91CCE220-60CA-4A9D-4D8D-829715754ED3}"/>
                    </a:ext>
                  </a:extLst>
                </p:cNvPr>
                <p:cNvSpPr/>
                <p:nvPr/>
              </p:nvSpPr>
              <p:spPr>
                <a:xfrm>
                  <a:off x="6083271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4" name="Rectangle 793">
                  <a:extLst>
                    <a:ext uri="{FF2B5EF4-FFF2-40B4-BE49-F238E27FC236}">
                      <a16:creationId xmlns:a16="http://schemas.microsoft.com/office/drawing/2014/main" id="{A8888873-FBDC-8793-18A7-364CC9BBBF68}"/>
                    </a:ext>
                  </a:extLst>
                </p:cNvPr>
                <p:cNvSpPr/>
                <p:nvPr/>
              </p:nvSpPr>
              <p:spPr>
                <a:xfrm>
                  <a:off x="6184884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Rectangle 794">
                  <a:extLst>
                    <a:ext uri="{FF2B5EF4-FFF2-40B4-BE49-F238E27FC236}">
                      <a16:creationId xmlns:a16="http://schemas.microsoft.com/office/drawing/2014/main" id="{BC865FD3-1FC5-BEEF-158A-B1E5EA5E8FE8}"/>
                    </a:ext>
                  </a:extLst>
                </p:cNvPr>
                <p:cNvSpPr/>
                <p:nvPr/>
              </p:nvSpPr>
              <p:spPr>
                <a:xfrm>
                  <a:off x="5982183" y="363975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Rectangle 795">
                  <a:extLst>
                    <a:ext uri="{FF2B5EF4-FFF2-40B4-BE49-F238E27FC236}">
                      <a16:creationId xmlns:a16="http://schemas.microsoft.com/office/drawing/2014/main" id="{5D803C51-094A-FD56-22AA-3D013D388409}"/>
                    </a:ext>
                  </a:extLst>
                </p:cNvPr>
                <p:cNvSpPr/>
                <p:nvPr/>
              </p:nvSpPr>
              <p:spPr>
                <a:xfrm>
                  <a:off x="6185291" y="363975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7" name="Rectangle 796">
                  <a:extLst>
                    <a:ext uri="{FF2B5EF4-FFF2-40B4-BE49-F238E27FC236}">
                      <a16:creationId xmlns:a16="http://schemas.microsoft.com/office/drawing/2014/main" id="{141909DE-3213-102E-B5B2-7ED5A5145B28}"/>
                    </a:ext>
                  </a:extLst>
                </p:cNvPr>
                <p:cNvSpPr/>
                <p:nvPr/>
              </p:nvSpPr>
              <p:spPr>
                <a:xfrm>
                  <a:off x="5982066" y="3538412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Rectangle 797">
                  <a:extLst>
                    <a:ext uri="{FF2B5EF4-FFF2-40B4-BE49-F238E27FC236}">
                      <a16:creationId xmlns:a16="http://schemas.microsoft.com/office/drawing/2014/main" id="{EFC1EE23-F96D-7906-18E0-76F67A7B71C7}"/>
                    </a:ext>
                  </a:extLst>
                </p:cNvPr>
                <p:cNvSpPr/>
                <p:nvPr/>
              </p:nvSpPr>
              <p:spPr>
                <a:xfrm>
                  <a:off x="6185291" y="3538412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9" name="Rectangle 798">
                  <a:extLst>
                    <a:ext uri="{FF2B5EF4-FFF2-40B4-BE49-F238E27FC236}">
                      <a16:creationId xmlns:a16="http://schemas.microsoft.com/office/drawing/2014/main" id="{CA01D702-C087-A217-BC6F-80E05A656E20}"/>
                    </a:ext>
                  </a:extLst>
                </p:cNvPr>
                <p:cNvSpPr/>
                <p:nvPr/>
              </p:nvSpPr>
              <p:spPr>
                <a:xfrm>
                  <a:off x="5981082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0" name="Rectangle 799">
                  <a:extLst>
                    <a:ext uri="{FF2B5EF4-FFF2-40B4-BE49-F238E27FC236}">
                      <a16:creationId xmlns:a16="http://schemas.microsoft.com/office/drawing/2014/main" id="{62690067-6182-EA7D-835C-06F64F5C467E}"/>
                    </a:ext>
                  </a:extLst>
                </p:cNvPr>
                <p:cNvSpPr/>
                <p:nvPr/>
              </p:nvSpPr>
              <p:spPr>
                <a:xfrm>
                  <a:off x="6082577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1" name="Rectangle 800">
                  <a:extLst>
                    <a:ext uri="{FF2B5EF4-FFF2-40B4-BE49-F238E27FC236}">
                      <a16:creationId xmlns:a16="http://schemas.microsoft.com/office/drawing/2014/main" id="{90372902-5875-AC7A-1456-C35FC1DE9210}"/>
                    </a:ext>
                  </a:extLst>
                </p:cNvPr>
                <p:cNvSpPr/>
                <p:nvPr/>
              </p:nvSpPr>
              <p:spPr>
                <a:xfrm>
                  <a:off x="6184190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8" name="Group 727">
                <a:extLst>
                  <a:ext uri="{FF2B5EF4-FFF2-40B4-BE49-F238E27FC236}">
                    <a16:creationId xmlns:a16="http://schemas.microsoft.com/office/drawing/2014/main" id="{685420F6-2A73-59BC-AAC8-1BB0549FFF88}"/>
                  </a:ext>
                </a:extLst>
              </p:cNvPr>
              <p:cNvGrpSpPr/>
              <p:nvPr/>
            </p:nvGrpSpPr>
            <p:grpSpPr>
              <a:xfrm>
                <a:off x="6895289" y="4138263"/>
                <a:ext cx="915961" cy="914400"/>
                <a:chOff x="5981082" y="3226752"/>
                <a:chExt cx="915961" cy="914400"/>
              </a:xfrm>
            </p:grpSpPr>
            <p:sp>
              <p:nvSpPr>
                <p:cNvPr id="729" name="Rectangle 728">
                  <a:extLst>
                    <a:ext uri="{FF2B5EF4-FFF2-40B4-BE49-F238E27FC236}">
                      <a16:creationId xmlns:a16="http://schemas.microsoft.com/office/drawing/2014/main" id="{99805786-2D4C-50CC-D093-4D435ECF6208}"/>
                    </a:ext>
                  </a:extLst>
                </p:cNvPr>
                <p:cNvSpPr/>
                <p:nvPr/>
              </p:nvSpPr>
              <p:spPr>
                <a:xfrm>
                  <a:off x="5982877" y="333038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0" name="Rectangle 729">
                  <a:extLst>
                    <a:ext uri="{FF2B5EF4-FFF2-40B4-BE49-F238E27FC236}">
                      <a16:creationId xmlns:a16="http://schemas.microsoft.com/office/drawing/2014/main" id="{7BBAE85E-F00F-5AAE-6050-F3278784D935}"/>
                    </a:ext>
                  </a:extLst>
                </p:cNvPr>
                <p:cNvSpPr/>
                <p:nvPr/>
              </p:nvSpPr>
              <p:spPr>
                <a:xfrm>
                  <a:off x="6185985" y="333038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Rectangle 730">
                  <a:extLst>
                    <a:ext uri="{FF2B5EF4-FFF2-40B4-BE49-F238E27FC236}">
                      <a16:creationId xmlns:a16="http://schemas.microsoft.com/office/drawing/2014/main" id="{4F1976FD-F3D2-E72B-0350-B80F11999E90}"/>
                    </a:ext>
                  </a:extLst>
                </p:cNvPr>
                <p:cNvSpPr/>
                <p:nvPr/>
              </p:nvSpPr>
              <p:spPr>
                <a:xfrm>
                  <a:off x="5982760" y="3229035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Rectangle 731">
                  <a:extLst>
                    <a:ext uri="{FF2B5EF4-FFF2-40B4-BE49-F238E27FC236}">
                      <a16:creationId xmlns:a16="http://schemas.microsoft.com/office/drawing/2014/main" id="{BE1C492E-3C02-C8FA-63F0-0573D99F93E2}"/>
                    </a:ext>
                  </a:extLst>
                </p:cNvPr>
                <p:cNvSpPr/>
                <p:nvPr/>
              </p:nvSpPr>
              <p:spPr>
                <a:xfrm>
                  <a:off x="6185985" y="3229035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3" name="Group 732">
                  <a:extLst>
                    <a:ext uri="{FF2B5EF4-FFF2-40B4-BE49-F238E27FC236}">
                      <a16:creationId xmlns:a16="http://schemas.microsoft.com/office/drawing/2014/main" id="{22626852-B888-25FB-F3B5-27551C029C7F}"/>
                    </a:ext>
                  </a:extLst>
                </p:cNvPr>
                <p:cNvGrpSpPr/>
                <p:nvPr/>
              </p:nvGrpSpPr>
              <p:grpSpPr>
                <a:xfrm>
                  <a:off x="5982643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776" name="Rectangle 775">
                    <a:extLst>
                      <a:ext uri="{FF2B5EF4-FFF2-40B4-BE49-F238E27FC236}">
                        <a16:creationId xmlns:a16="http://schemas.microsoft.com/office/drawing/2014/main" id="{8CA5019E-2DC4-84C6-BB98-76FBD8745592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7" name="Rectangle 776">
                    <a:extLst>
                      <a:ext uri="{FF2B5EF4-FFF2-40B4-BE49-F238E27FC236}">
                        <a16:creationId xmlns:a16="http://schemas.microsoft.com/office/drawing/2014/main" id="{E5C8F7BA-A3DC-9CF2-B6B1-C60ADE672D29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8" name="Rectangle 777">
                    <a:extLst>
                      <a:ext uri="{FF2B5EF4-FFF2-40B4-BE49-F238E27FC236}">
                        <a16:creationId xmlns:a16="http://schemas.microsoft.com/office/drawing/2014/main" id="{E3E302E5-2E4F-1149-10A3-A137D91374A1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9" name="Rectangle 778">
                    <a:extLst>
                      <a:ext uri="{FF2B5EF4-FFF2-40B4-BE49-F238E27FC236}">
                        <a16:creationId xmlns:a16="http://schemas.microsoft.com/office/drawing/2014/main" id="{6262B8F2-1AB5-B7CB-7651-3AE500DCEEDB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0" name="Rectangle 779">
                    <a:extLst>
                      <a:ext uri="{FF2B5EF4-FFF2-40B4-BE49-F238E27FC236}">
                        <a16:creationId xmlns:a16="http://schemas.microsoft.com/office/drawing/2014/main" id="{66B486AC-9992-3E96-FB99-1460D8A88C51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1" name="Rectangle 780">
                    <a:extLst>
                      <a:ext uri="{FF2B5EF4-FFF2-40B4-BE49-F238E27FC236}">
                        <a16:creationId xmlns:a16="http://schemas.microsoft.com/office/drawing/2014/main" id="{BC9069B1-B96F-6183-F11E-E9E1C387C7C5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2" name="Rectangle 781">
                    <a:extLst>
                      <a:ext uri="{FF2B5EF4-FFF2-40B4-BE49-F238E27FC236}">
                        <a16:creationId xmlns:a16="http://schemas.microsoft.com/office/drawing/2014/main" id="{2768DCC6-2B6B-16B4-B771-C8E8669AEE48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4" name="Group 733">
                  <a:extLst>
                    <a:ext uri="{FF2B5EF4-FFF2-40B4-BE49-F238E27FC236}">
                      <a16:creationId xmlns:a16="http://schemas.microsoft.com/office/drawing/2014/main" id="{89A44B89-312B-93E7-92F2-967A94A9506D}"/>
                    </a:ext>
                  </a:extLst>
                </p:cNvPr>
                <p:cNvGrpSpPr/>
                <p:nvPr/>
              </p:nvGrpSpPr>
              <p:grpSpPr>
                <a:xfrm>
                  <a:off x="6287367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769" name="Rectangle 768">
                    <a:extLst>
                      <a:ext uri="{FF2B5EF4-FFF2-40B4-BE49-F238E27FC236}">
                        <a16:creationId xmlns:a16="http://schemas.microsoft.com/office/drawing/2014/main" id="{6F0E581D-4CA5-1831-5BF2-AF1F28A0F7CB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0" name="Rectangle 769">
                    <a:extLst>
                      <a:ext uri="{FF2B5EF4-FFF2-40B4-BE49-F238E27FC236}">
                        <a16:creationId xmlns:a16="http://schemas.microsoft.com/office/drawing/2014/main" id="{DF4FB21D-2D35-EE27-6B7D-EAAF5122DFAE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1" name="Rectangle 770">
                    <a:extLst>
                      <a:ext uri="{FF2B5EF4-FFF2-40B4-BE49-F238E27FC236}">
                        <a16:creationId xmlns:a16="http://schemas.microsoft.com/office/drawing/2014/main" id="{BB3CAFB5-AD8C-F87D-AFDC-0A6502DA262F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52A258FC-A58A-2691-8535-C22E622D6BBA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FFDB990B-0FC2-194F-5415-92998128E895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4" name="Rectangle 773">
                    <a:extLst>
                      <a:ext uri="{FF2B5EF4-FFF2-40B4-BE49-F238E27FC236}">
                        <a16:creationId xmlns:a16="http://schemas.microsoft.com/office/drawing/2014/main" id="{E8A8131C-30FF-AC21-2EDD-FE6F99F58F69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" name="Rectangle 774">
                    <a:extLst>
                      <a:ext uri="{FF2B5EF4-FFF2-40B4-BE49-F238E27FC236}">
                        <a16:creationId xmlns:a16="http://schemas.microsoft.com/office/drawing/2014/main" id="{582D3096-EA78-3B92-D1D5-EC1B265647C0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5" name="Group 734">
                  <a:extLst>
                    <a:ext uri="{FF2B5EF4-FFF2-40B4-BE49-F238E27FC236}">
                      <a16:creationId xmlns:a16="http://schemas.microsoft.com/office/drawing/2014/main" id="{E804C18D-FD2E-EE35-E18C-42782F768A2B}"/>
                    </a:ext>
                  </a:extLst>
                </p:cNvPr>
                <p:cNvGrpSpPr/>
                <p:nvPr/>
              </p:nvGrpSpPr>
              <p:grpSpPr>
                <a:xfrm>
                  <a:off x="6592089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762" name="Rectangle 761">
                    <a:extLst>
                      <a:ext uri="{FF2B5EF4-FFF2-40B4-BE49-F238E27FC236}">
                        <a16:creationId xmlns:a16="http://schemas.microsoft.com/office/drawing/2014/main" id="{A63632D0-6F1D-080E-4A18-7261D5981724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3" name="Rectangle 762">
                    <a:extLst>
                      <a:ext uri="{FF2B5EF4-FFF2-40B4-BE49-F238E27FC236}">
                        <a16:creationId xmlns:a16="http://schemas.microsoft.com/office/drawing/2014/main" id="{1964D6DE-B123-44B8-8A8C-C608FD4C27AC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4" name="Rectangle 763">
                    <a:extLst>
                      <a:ext uri="{FF2B5EF4-FFF2-40B4-BE49-F238E27FC236}">
                        <a16:creationId xmlns:a16="http://schemas.microsoft.com/office/drawing/2014/main" id="{80CC0C41-DB4A-965F-97F3-844705A1A0D9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5" name="Rectangle 764">
                    <a:extLst>
                      <a:ext uri="{FF2B5EF4-FFF2-40B4-BE49-F238E27FC236}">
                        <a16:creationId xmlns:a16="http://schemas.microsoft.com/office/drawing/2014/main" id="{71E65644-45C9-2C41-4352-2E5720BD683A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6" name="Rectangle 765">
                    <a:extLst>
                      <a:ext uri="{FF2B5EF4-FFF2-40B4-BE49-F238E27FC236}">
                        <a16:creationId xmlns:a16="http://schemas.microsoft.com/office/drawing/2014/main" id="{2EE3886F-D6F3-3564-1C55-31B8E0BC8D25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7" name="Rectangle 766">
                    <a:extLst>
                      <a:ext uri="{FF2B5EF4-FFF2-40B4-BE49-F238E27FC236}">
                        <a16:creationId xmlns:a16="http://schemas.microsoft.com/office/drawing/2014/main" id="{8B13EEE2-E505-46C4-27AE-F48F000EE0B8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8" name="Rectangle 767">
                    <a:extLst>
                      <a:ext uri="{FF2B5EF4-FFF2-40B4-BE49-F238E27FC236}">
                        <a16:creationId xmlns:a16="http://schemas.microsoft.com/office/drawing/2014/main" id="{BFBDE004-4F6D-AFD4-CA8A-D031CBBF2BAF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6" name="Group 735">
                  <a:extLst>
                    <a:ext uri="{FF2B5EF4-FFF2-40B4-BE49-F238E27FC236}">
                      <a16:creationId xmlns:a16="http://schemas.microsoft.com/office/drawing/2014/main" id="{CE7E9348-8055-1A4E-526C-0DAEC86F10FC}"/>
                    </a:ext>
                  </a:extLst>
                </p:cNvPr>
                <p:cNvGrpSpPr/>
                <p:nvPr/>
              </p:nvGrpSpPr>
              <p:grpSpPr>
                <a:xfrm>
                  <a:off x="6591972" y="3531731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2A389647-E489-61D6-798E-AFFA0AA7D2FE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6C6BCE3F-245A-A51A-5BD5-715C9A426756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7" name="Rectangle 756">
                    <a:extLst>
                      <a:ext uri="{FF2B5EF4-FFF2-40B4-BE49-F238E27FC236}">
                        <a16:creationId xmlns:a16="http://schemas.microsoft.com/office/drawing/2014/main" id="{CE208FEC-FB9D-42FD-BD24-2041DFAD7500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8" name="Rectangle 757">
                    <a:extLst>
                      <a:ext uri="{FF2B5EF4-FFF2-40B4-BE49-F238E27FC236}">
                        <a16:creationId xmlns:a16="http://schemas.microsoft.com/office/drawing/2014/main" id="{F73634AB-2DDB-A004-74B6-35BAD22AB4AB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9" name="Rectangle 758">
                    <a:extLst>
                      <a:ext uri="{FF2B5EF4-FFF2-40B4-BE49-F238E27FC236}">
                        <a16:creationId xmlns:a16="http://schemas.microsoft.com/office/drawing/2014/main" id="{BFB7FAFD-53BA-3BE5-9699-EB733E3FA28B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0" name="Rectangle 759">
                    <a:extLst>
                      <a:ext uri="{FF2B5EF4-FFF2-40B4-BE49-F238E27FC236}">
                        <a16:creationId xmlns:a16="http://schemas.microsoft.com/office/drawing/2014/main" id="{2C233139-5661-BFB6-2338-53547B93E4B5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Rectangle 760">
                    <a:extLst>
                      <a:ext uri="{FF2B5EF4-FFF2-40B4-BE49-F238E27FC236}">
                        <a16:creationId xmlns:a16="http://schemas.microsoft.com/office/drawing/2014/main" id="{0BFDB40B-975B-3EE7-347A-CD6A4793878C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7" name="Group 736">
                  <a:extLst>
                    <a:ext uri="{FF2B5EF4-FFF2-40B4-BE49-F238E27FC236}">
                      <a16:creationId xmlns:a16="http://schemas.microsoft.com/office/drawing/2014/main" id="{442DB724-9AEA-8187-0576-15686EA0F127}"/>
                    </a:ext>
                  </a:extLst>
                </p:cNvPr>
                <p:cNvGrpSpPr/>
                <p:nvPr/>
              </p:nvGrpSpPr>
              <p:grpSpPr>
                <a:xfrm>
                  <a:off x="6591855" y="3226752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748" name="Rectangle 747">
                    <a:extLst>
                      <a:ext uri="{FF2B5EF4-FFF2-40B4-BE49-F238E27FC236}">
                        <a16:creationId xmlns:a16="http://schemas.microsoft.com/office/drawing/2014/main" id="{9943BA4A-731D-8D5D-97D3-A6C0A696F922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" name="Rectangle 748">
                    <a:extLst>
                      <a:ext uri="{FF2B5EF4-FFF2-40B4-BE49-F238E27FC236}">
                        <a16:creationId xmlns:a16="http://schemas.microsoft.com/office/drawing/2014/main" id="{283A61A3-21A8-8FB2-0FAC-A70309FF0B8E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0" name="Rectangle 749">
                    <a:extLst>
                      <a:ext uri="{FF2B5EF4-FFF2-40B4-BE49-F238E27FC236}">
                        <a16:creationId xmlns:a16="http://schemas.microsoft.com/office/drawing/2014/main" id="{3FA72C6C-DECF-A9BE-1052-BAF084162AC8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1" name="Rectangle 750">
                    <a:extLst>
                      <a:ext uri="{FF2B5EF4-FFF2-40B4-BE49-F238E27FC236}">
                        <a16:creationId xmlns:a16="http://schemas.microsoft.com/office/drawing/2014/main" id="{13EEB0BA-8039-0B59-F892-AFF666403E6E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2" name="Rectangle 751">
                    <a:extLst>
                      <a:ext uri="{FF2B5EF4-FFF2-40B4-BE49-F238E27FC236}">
                        <a16:creationId xmlns:a16="http://schemas.microsoft.com/office/drawing/2014/main" id="{C63F63BE-A2EC-DD1B-A1E8-E7CA568CE97B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3" name="Rectangle 752">
                    <a:extLst>
                      <a:ext uri="{FF2B5EF4-FFF2-40B4-BE49-F238E27FC236}">
                        <a16:creationId xmlns:a16="http://schemas.microsoft.com/office/drawing/2014/main" id="{BF841DBB-3069-D93A-F1C3-9D6B01707027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4" name="Rectangle 753">
                    <a:extLst>
                      <a:ext uri="{FF2B5EF4-FFF2-40B4-BE49-F238E27FC236}">
                        <a16:creationId xmlns:a16="http://schemas.microsoft.com/office/drawing/2014/main" id="{C9161B11-4D5C-AE81-6C29-CFF2155DA945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38" name="Rectangle 737">
                  <a:extLst>
                    <a:ext uri="{FF2B5EF4-FFF2-40B4-BE49-F238E27FC236}">
                      <a16:creationId xmlns:a16="http://schemas.microsoft.com/office/drawing/2014/main" id="{B9D338E1-2315-990D-26DC-FB16C5F9E22D}"/>
                    </a:ext>
                  </a:extLst>
                </p:cNvPr>
                <p:cNvSpPr/>
                <p:nvPr/>
              </p:nvSpPr>
              <p:spPr>
                <a:xfrm>
                  <a:off x="5981776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9" name="Rectangle 738">
                  <a:extLst>
                    <a:ext uri="{FF2B5EF4-FFF2-40B4-BE49-F238E27FC236}">
                      <a16:creationId xmlns:a16="http://schemas.microsoft.com/office/drawing/2014/main" id="{FB2FE681-1097-EB3B-D63A-A15BDA169620}"/>
                    </a:ext>
                  </a:extLst>
                </p:cNvPr>
                <p:cNvSpPr/>
                <p:nvPr/>
              </p:nvSpPr>
              <p:spPr>
                <a:xfrm>
                  <a:off x="6083271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0" name="Rectangle 739">
                  <a:extLst>
                    <a:ext uri="{FF2B5EF4-FFF2-40B4-BE49-F238E27FC236}">
                      <a16:creationId xmlns:a16="http://schemas.microsoft.com/office/drawing/2014/main" id="{C172640D-8BE2-FBCD-67B4-B20498852C89}"/>
                    </a:ext>
                  </a:extLst>
                </p:cNvPr>
                <p:cNvSpPr/>
                <p:nvPr/>
              </p:nvSpPr>
              <p:spPr>
                <a:xfrm>
                  <a:off x="6184884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1" name="Rectangle 740">
                  <a:extLst>
                    <a:ext uri="{FF2B5EF4-FFF2-40B4-BE49-F238E27FC236}">
                      <a16:creationId xmlns:a16="http://schemas.microsoft.com/office/drawing/2014/main" id="{7AECD4D9-76F5-B14A-C6F4-7A60C038AFF5}"/>
                    </a:ext>
                  </a:extLst>
                </p:cNvPr>
                <p:cNvSpPr/>
                <p:nvPr/>
              </p:nvSpPr>
              <p:spPr>
                <a:xfrm>
                  <a:off x="5982183" y="363975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2" name="Rectangle 741">
                  <a:extLst>
                    <a:ext uri="{FF2B5EF4-FFF2-40B4-BE49-F238E27FC236}">
                      <a16:creationId xmlns:a16="http://schemas.microsoft.com/office/drawing/2014/main" id="{B117CBD7-7B9E-464C-1670-401B87BEA5F2}"/>
                    </a:ext>
                  </a:extLst>
                </p:cNvPr>
                <p:cNvSpPr/>
                <p:nvPr/>
              </p:nvSpPr>
              <p:spPr>
                <a:xfrm>
                  <a:off x="6185291" y="363975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3" name="Rectangle 742">
                  <a:extLst>
                    <a:ext uri="{FF2B5EF4-FFF2-40B4-BE49-F238E27FC236}">
                      <a16:creationId xmlns:a16="http://schemas.microsoft.com/office/drawing/2014/main" id="{AF7C57B6-C5BB-995D-D0BA-33A21314B60D}"/>
                    </a:ext>
                  </a:extLst>
                </p:cNvPr>
                <p:cNvSpPr/>
                <p:nvPr/>
              </p:nvSpPr>
              <p:spPr>
                <a:xfrm>
                  <a:off x="5982066" y="3538412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4" name="Rectangle 743">
                  <a:extLst>
                    <a:ext uri="{FF2B5EF4-FFF2-40B4-BE49-F238E27FC236}">
                      <a16:creationId xmlns:a16="http://schemas.microsoft.com/office/drawing/2014/main" id="{89D9700E-6F08-399C-DEDB-606E66C0E3B3}"/>
                    </a:ext>
                  </a:extLst>
                </p:cNvPr>
                <p:cNvSpPr/>
                <p:nvPr/>
              </p:nvSpPr>
              <p:spPr>
                <a:xfrm>
                  <a:off x="6185291" y="3538412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5" name="Rectangle 744">
                  <a:extLst>
                    <a:ext uri="{FF2B5EF4-FFF2-40B4-BE49-F238E27FC236}">
                      <a16:creationId xmlns:a16="http://schemas.microsoft.com/office/drawing/2014/main" id="{5B25B559-F8E5-A267-969B-3EBF214C4425}"/>
                    </a:ext>
                  </a:extLst>
                </p:cNvPr>
                <p:cNvSpPr/>
                <p:nvPr/>
              </p:nvSpPr>
              <p:spPr>
                <a:xfrm>
                  <a:off x="5981082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Rectangle 745">
                  <a:extLst>
                    <a:ext uri="{FF2B5EF4-FFF2-40B4-BE49-F238E27FC236}">
                      <a16:creationId xmlns:a16="http://schemas.microsoft.com/office/drawing/2014/main" id="{DFFBC28B-6740-9C73-866F-5FF3D81C9618}"/>
                    </a:ext>
                  </a:extLst>
                </p:cNvPr>
                <p:cNvSpPr/>
                <p:nvPr/>
              </p:nvSpPr>
              <p:spPr>
                <a:xfrm>
                  <a:off x="6082577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Rectangle 746">
                  <a:extLst>
                    <a:ext uri="{FF2B5EF4-FFF2-40B4-BE49-F238E27FC236}">
                      <a16:creationId xmlns:a16="http://schemas.microsoft.com/office/drawing/2014/main" id="{F9A126BD-96A7-29D8-7B8D-FAF171C04F31}"/>
                    </a:ext>
                  </a:extLst>
                </p:cNvPr>
                <p:cNvSpPr/>
                <p:nvPr/>
              </p:nvSpPr>
              <p:spPr>
                <a:xfrm>
                  <a:off x="6184190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480AB2-8AC2-9C30-9F7C-73D3DCBFE787}"/>
              </a:ext>
            </a:extLst>
          </p:cNvPr>
          <p:cNvSpPr txBox="1"/>
          <p:nvPr/>
        </p:nvSpPr>
        <p:spPr>
          <a:xfrm>
            <a:off x="6894621" y="5332042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3</a:t>
            </a:r>
          </a:p>
        </p:txBody>
      </p:sp>
    </p:spTree>
    <p:extLst>
      <p:ext uri="{BB962C8B-B14F-4D97-AF65-F5344CB8AC3E}">
        <p14:creationId xmlns:p14="http://schemas.microsoft.com/office/powerpoint/2010/main" val="20274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animBg="1"/>
      <p:bldP spid="4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roup 947">
            <a:extLst>
              <a:ext uri="{FF2B5EF4-FFF2-40B4-BE49-F238E27FC236}">
                <a16:creationId xmlns:a16="http://schemas.microsoft.com/office/drawing/2014/main" id="{C29FF9D1-D369-8C83-6777-7C97ED209A61}"/>
              </a:ext>
            </a:extLst>
          </p:cNvPr>
          <p:cNvGrpSpPr/>
          <p:nvPr/>
        </p:nvGrpSpPr>
        <p:grpSpPr>
          <a:xfrm>
            <a:off x="8517549" y="2317458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1083CC33-F1C3-7764-AB28-FF2833C7D92A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AC56F668-2406-7393-303D-32D64FEAC9C9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7372B0D7-6575-9A1D-8966-23A1834D67D8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9E7E6DC3-7299-4C29-21FB-C52D808ED4F6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771D0A1B-25D7-5962-9B56-EDC3240D08A8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16E78232-EFD4-9392-CE15-F43096E02B69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9A7ED507-E45B-D619-0D59-787AA5367051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029236B2-D7CC-1321-885F-51E07E4151E2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D33B6CF5-367C-43F8-8DED-E465D25C269A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14E8D5C2-EAD2-30AB-9815-1150E5DE5AA9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D972EC43-769D-8A91-DF28-DC34AA34252F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F65859B9-E24C-3DFC-DF48-4068BB39EB8F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ED6C4A02-7E5C-28DE-7733-BC5B4A3A8F93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D6586C29-BA8F-52F1-1164-731EF144D171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>
              <a:extLst>
                <a:ext uri="{FF2B5EF4-FFF2-40B4-BE49-F238E27FC236}">
                  <a16:creationId xmlns:a16="http://schemas.microsoft.com/office/drawing/2014/main" id="{5B4356A2-8BB4-EE01-1CBB-36E49E683D0B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>
              <a:extLst>
                <a:ext uri="{FF2B5EF4-FFF2-40B4-BE49-F238E27FC236}">
                  <a16:creationId xmlns:a16="http://schemas.microsoft.com/office/drawing/2014/main" id="{F10DCFA6-FFF8-8538-1AC1-F3DE1A62B69C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>
              <a:extLst>
                <a:ext uri="{FF2B5EF4-FFF2-40B4-BE49-F238E27FC236}">
                  <a16:creationId xmlns:a16="http://schemas.microsoft.com/office/drawing/2014/main" id="{13EAAAF9-2D05-2CD5-5CC3-598AC4FDCD6C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>
              <a:extLst>
                <a:ext uri="{FF2B5EF4-FFF2-40B4-BE49-F238E27FC236}">
                  <a16:creationId xmlns:a16="http://schemas.microsoft.com/office/drawing/2014/main" id="{41D207A2-0068-785B-8981-B188794B254D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>
              <a:extLst>
                <a:ext uri="{FF2B5EF4-FFF2-40B4-BE49-F238E27FC236}">
                  <a16:creationId xmlns:a16="http://schemas.microsoft.com/office/drawing/2014/main" id="{13F09D8E-2FF5-4E8D-CDF7-E22569EEAC56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>
              <a:extLst>
                <a:ext uri="{FF2B5EF4-FFF2-40B4-BE49-F238E27FC236}">
                  <a16:creationId xmlns:a16="http://schemas.microsoft.com/office/drawing/2014/main" id="{D0349D02-C186-13F5-139E-B9B85B51927E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>
              <a:extLst>
                <a:ext uri="{FF2B5EF4-FFF2-40B4-BE49-F238E27FC236}">
                  <a16:creationId xmlns:a16="http://schemas.microsoft.com/office/drawing/2014/main" id="{E7C876C5-35D8-90F0-3D69-E1B32CF50C43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>
              <a:extLst>
                <a:ext uri="{FF2B5EF4-FFF2-40B4-BE49-F238E27FC236}">
                  <a16:creationId xmlns:a16="http://schemas.microsoft.com/office/drawing/2014/main" id="{C36371E4-F6ED-2BF9-6033-A5629FE8616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>
              <a:extLst>
                <a:ext uri="{FF2B5EF4-FFF2-40B4-BE49-F238E27FC236}">
                  <a16:creationId xmlns:a16="http://schemas.microsoft.com/office/drawing/2014/main" id="{E31E15C2-E055-176B-3C62-F9EC3F7EB375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1DBC328B-A393-EECE-B4D5-4EABC5506AAA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D8D8A01F-DB5B-813C-9009-A0BA5BDC4C4C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>
              <a:extLst>
                <a:ext uri="{FF2B5EF4-FFF2-40B4-BE49-F238E27FC236}">
                  <a16:creationId xmlns:a16="http://schemas.microsoft.com/office/drawing/2014/main" id="{1CDD7098-048B-9262-C1A3-C062F94F426D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>
              <a:extLst>
                <a:ext uri="{FF2B5EF4-FFF2-40B4-BE49-F238E27FC236}">
                  <a16:creationId xmlns:a16="http://schemas.microsoft.com/office/drawing/2014/main" id="{67D0EFD3-E47E-62FF-A723-51BC857FECF1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2" name="Group 1171">
            <a:extLst>
              <a:ext uri="{FF2B5EF4-FFF2-40B4-BE49-F238E27FC236}">
                <a16:creationId xmlns:a16="http://schemas.microsoft.com/office/drawing/2014/main" id="{8861983A-275F-83F3-43CE-94F6DD6906F9}"/>
              </a:ext>
            </a:extLst>
          </p:cNvPr>
          <p:cNvGrpSpPr/>
          <p:nvPr/>
        </p:nvGrpSpPr>
        <p:grpSpPr>
          <a:xfrm>
            <a:off x="8117654" y="2314408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1173" name="Rectangle 1172">
              <a:extLst>
                <a:ext uri="{FF2B5EF4-FFF2-40B4-BE49-F238E27FC236}">
                  <a16:creationId xmlns:a16="http://schemas.microsoft.com/office/drawing/2014/main" id="{7E1B2F51-37DF-F9EF-5E21-B958A3D52BAD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>
              <a:extLst>
                <a:ext uri="{FF2B5EF4-FFF2-40B4-BE49-F238E27FC236}">
                  <a16:creationId xmlns:a16="http://schemas.microsoft.com/office/drawing/2014/main" id="{E09C8D3C-C86A-E09B-AE71-5298F5DD0FB3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Rectangle 1174">
              <a:extLst>
                <a:ext uri="{FF2B5EF4-FFF2-40B4-BE49-F238E27FC236}">
                  <a16:creationId xmlns:a16="http://schemas.microsoft.com/office/drawing/2014/main" id="{867929D8-4885-0C42-9021-813B8BA49105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175">
              <a:extLst>
                <a:ext uri="{FF2B5EF4-FFF2-40B4-BE49-F238E27FC236}">
                  <a16:creationId xmlns:a16="http://schemas.microsoft.com/office/drawing/2014/main" id="{F4538668-24A3-2576-404B-1BB718ED8D50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ectangle 1176">
              <a:extLst>
                <a:ext uri="{FF2B5EF4-FFF2-40B4-BE49-F238E27FC236}">
                  <a16:creationId xmlns:a16="http://schemas.microsoft.com/office/drawing/2014/main" id="{E922B0CD-208A-1CF9-DFDF-8891CB691F9D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Rectangle 1177">
              <a:extLst>
                <a:ext uri="{FF2B5EF4-FFF2-40B4-BE49-F238E27FC236}">
                  <a16:creationId xmlns:a16="http://schemas.microsoft.com/office/drawing/2014/main" id="{6E403DD7-4186-278F-03B3-941C74091BCB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178">
              <a:extLst>
                <a:ext uri="{FF2B5EF4-FFF2-40B4-BE49-F238E27FC236}">
                  <a16:creationId xmlns:a16="http://schemas.microsoft.com/office/drawing/2014/main" id="{7F0F2960-A7F2-FBD0-530C-1F2058554222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Rectangle 1179">
              <a:extLst>
                <a:ext uri="{FF2B5EF4-FFF2-40B4-BE49-F238E27FC236}">
                  <a16:creationId xmlns:a16="http://schemas.microsoft.com/office/drawing/2014/main" id="{6CE923BC-3444-9473-2BC5-C75FFA9D8E01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Rectangle 1180">
              <a:extLst>
                <a:ext uri="{FF2B5EF4-FFF2-40B4-BE49-F238E27FC236}">
                  <a16:creationId xmlns:a16="http://schemas.microsoft.com/office/drawing/2014/main" id="{21AEA33C-3CC8-0AAB-6737-04E2DFB540DE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181">
              <a:extLst>
                <a:ext uri="{FF2B5EF4-FFF2-40B4-BE49-F238E27FC236}">
                  <a16:creationId xmlns:a16="http://schemas.microsoft.com/office/drawing/2014/main" id="{B6CB4456-3265-9AEF-80EF-D5FAE5EF9493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Rectangle 1182">
              <a:extLst>
                <a:ext uri="{FF2B5EF4-FFF2-40B4-BE49-F238E27FC236}">
                  <a16:creationId xmlns:a16="http://schemas.microsoft.com/office/drawing/2014/main" id="{900F3EA9-8BB7-9184-9771-1DBA1A0C9B2A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Rectangle 1183">
              <a:extLst>
                <a:ext uri="{FF2B5EF4-FFF2-40B4-BE49-F238E27FC236}">
                  <a16:creationId xmlns:a16="http://schemas.microsoft.com/office/drawing/2014/main" id="{1BA66D68-655A-8580-F484-E263F252966C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184">
              <a:extLst>
                <a:ext uri="{FF2B5EF4-FFF2-40B4-BE49-F238E27FC236}">
                  <a16:creationId xmlns:a16="http://schemas.microsoft.com/office/drawing/2014/main" id="{D4C944A9-23FE-9EB3-288A-200AB13E8A53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Rectangle 1185">
              <a:extLst>
                <a:ext uri="{FF2B5EF4-FFF2-40B4-BE49-F238E27FC236}">
                  <a16:creationId xmlns:a16="http://schemas.microsoft.com/office/drawing/2014/main" id="{345CB7C2-D3F2-28FE-7379-9449A76E554F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Rectangle 1186">
              <a:extLst>
                <a:ext uri="{FF2B5EF4-FFF2-40B4-BE49-F238E27FC236}">
                  <a16:creationId xmlns:a16="http://schemas.microsoft.com/office/drawing/2014/main" id="{04238962-52AF-34C1-52F4-E89D6FC60DD0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187">
              <a:extLst>
                <a:ext uri="{FF2B5EF4-FFF2-40B4-BE49-F238E27FC236}">
                  <a16:creationId xmlns:a16="http://schemas.microsoft.com/office/drawing/2014/main" id="{B73815AD-9B52-A6D0-C4A3-299AE9849AEC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Rectangle 1188">
              <a:extLst>
                <a:ext uri="{FF2B5EF4-FFF2-40B4-BE49-F238E27FC236}">
                  <a16:creationId xmlns:a16="http://schemas.microsoft.com/office/drawing/2014/main" id="{D35FF482-2F17-7B8E-38A0-C0817694DA49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Rectangle 1189">
              <a:extLst>
                <a:ext uri="{FF2B5EF4-FFF2-40B4-BE49-F238E27FC236}">
                  <a16:creationId xmlns:a16="http://schemas.microsoft.com/office/drawing/2014/main" id="{6FF7AEE6-C990-2497-392B-4B34A7503C8D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190">
              <a:extLst>
                <a:ext uri="{FF2B5EF4-FFF2-40B4-BE49-F238E27FC236}">
                  <a16:creationId xmlns:a16="http://schemas.microsoft.com/office/drawing/2014/main" id="{E2316698-7CC0-F52C-9BB6-E55CB41A8894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Rectangle 1191">
              <a:extLst>
                <a:ext uri="{FF2B5EF4-FFF2-40B4-BE49-F238E27FC236}">
                  <a16:creationId xmlns:a16="http://schemas.microsoft.com/office/drawing/2014/main" id="{B148B0DB-D990-4CF3-3199-B8BB106AD304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Rectangle 1192">
              <a:extLst>
                <a:ext uri="{FF2B5EF4-FFF2-40B4-BE49-F238E27FC236}">
                  <a16:creationId xmlns:a16="http://schemas.microsoft.com/office/drawing/2014/main" id="{1382DA58-1473-3286-D1A7-D9DEA326ADC3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193">
              <a:extLst>
                <a:ext uri="{FF2B5EF4-FFF2-40B4-BE49-F238E27FC236}">
                  <a16:creationId xmlns:a16="http://schemas.microsoft.com/office/drawing/2014/main" id="{F5AB9FA5-FEE3-CB85-8A5F-0894E1260B67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Rectangle 1194">
              <a:extLst>
                <a:ext uri="{FF2B5EF4-FFF2-40B4-BE49-F238E27FC236}">
                  <a16:creationId xmlns:a16="http://schemas.microsoft.com/office/drawing/2014/main" id="{44D1482C-EA91-6B2D-55DB-8E32C869BCE5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Rectangle 1195">
              <a:extLst>
                <a:ext uri="{FF2B5EF4-FFF2-40B4-BE49-F238E27FC236}">
                  <a16:creationId xmlns:a16="http://schemas.microsoft.com/office/drawing/2014/main" id="{4CFD6F02-0064-2C7F-DC3B-25ACAF1A9ADF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Rectangle 1196">
              <a:extLst>
                <a:ext uri="{FF2B5EF4-FFF2-40B4-BE49-F238E27FC236}">
                  <a16:creationId xmlns:a16="http://schemas.microsoft.com/office/drawing/2014/main" id="{852C2349-C148-5362-A526-C9D74DC69349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Rectangle 1197">
              <a:extLst>
                <a:ext uri="{FF2B5EF4-FFF2-40B4-BE49-F238E27FC236}">
                  <a16:creationId xmlns:a16="http://schemas.microsoft.com/office/drawing/2014/main" id="{4467C749-FB8D-58F3-60F0-C95F635D8C16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Rectangle 1198">
              <a:extLst>
                <a:ext uri="{FF2B5EF4-FFF2-40B4-BE49-F238E27FC236}">
                  <a16:creationId xmlns:a16="http://schemas.microsoft.com/office/drawing/2014/main" id="{284FE50E-BA24-7422-2AF3-7B5902C5FD4E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0" name="Group 1199">
            <a:extLst>
              <a:ext uri="{FF2B5EF4-FFF2-40B4-BE49-F238E27FC236}">
                <a16:creationId xmlns:a16="http://schemas.microsoft.com/office/drawing/2014/main" id="{6214AB7E-7BD6-2F6F-7C1E-FBCA8750AFA9}"/>
              </a:ext>
            </a:extLst>
          </p:cNvPr>
          <p:cNvGrpSpPr/>
          <p:nvPr/>
        </p:nvGrpSpPr>
        <p:grpSpPr>
          <a:xfrm>
            <a:off x="8218869" y="2314646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1201" name="Rectangle 1200">
              <a:extLst>
                <a:ext uri="{FF2B5EF4-FFF2-40B4-BE49-F238E27FC236}">
                  <a16:creationId xmlns:a16="http://schemas.microsoft.com/office/drawing/2014/main" id="{3D004DE8-B68C-9294-6461-FD3F18FD741B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Rectangle 1201">
              <a:extLst>
                <a:ext uri="{FF2B5EF4-FFF2-40B4-BE49-F238E27FC236}">
                  <a16:creationId xmlns:a16="http://schemas.microsoft.com/office/drawing/2014/main" id="{8C388D2E-BF34-C79B-5E35-459B172C83F5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Rectangle 1202">
              <a:extLst>
                <a:ext uri="{FF2B5EF4-FFF2-40B4-BE49-F238E27FC236}">
                  <a16:creationId xmlns:a16="http://schemas.microsoft.com/office/drawing/2014/main" id="{56E768BC-20C3-7337-A542-C0CB4D42FAC2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Rectangle 1203">
              <a:extLst>
                <a:ext uri="{FF2B5EF4-FFF2-40B4-BE49-F238E27FC236}">
                  <a16:creationId xmlns:a16="http://schemas.microsoft.com/office/drawing/2014/main" id="{4F45FE9D-6A39-F259-6990-3DF11EBD1646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Rectangle 1204">
              <a:extLst>
                <a:ext uri="{FF2B5EF4-FFF2-40B4-BE49-F238E27FC236}">
                  <a16:creationId xmlns:a16="http://schemas.microsoft.com/office/drawing/2014/main" id="{7361A395-1107-D586-FC81-0B646AD8743B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Rectangle 1205">
              <a:extLst>
                <a:ext uri="{FF2B5EF4-FFF2-40B4-BE49-F238E27FC236}">
                  <a16:creationId xmlns:a16="http://schemas.microsoft.com/office/drawing/2014/main" id="{5451D95A-5BC3-1C18-C01B-23AD9DE3C00D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Rectangle 1206">
              <a:extLst>
                <a:ext uri="{FF2B5EF4-FFF2-40B4-BE49-F238E27FC236}">
                  <a16:creationId xmlns:a16="http://schemas.microsoft.com/office/drawing/2014/main" id="{A20DE481-5EDE-3DA8-78A7-6972DD8BF228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Rectangle 1207">
              <a:extLst>
                <a:ext uri="{FF2B5EF4-FFF2-40B4-BE49-F238E27FC236}">
                  <a16:creationId xmlns:a16="http://schemas.microsoft.com/office/drawing/2014/main" id="{6B698F73-E3F1-B2F3-626D-766227CA5072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Rectangle 1208">
              <a:extLst>
                <a:ext uri="{FF2B5EF4-FFF2-40B4-BE49-F238E27FC236}">
                  <a16:creationId xmlns:a16="http://schemas.microsoft.com/office/drawing/2014/main" id="{1ED13F82-26C5-4D70-A63B-B44D274BB760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Rectangle 1209">
              <a:extLst>
                <a:ext uri="{FF2B5EF4-FFF2-40B4-BE49-F238E27FC236}">
                  <a16:creationId xmlns:a16="http://schemas.microsoft.com/office/drawing/2014/main" id="{F80AB08E-8DF9-A574-DCAB-B8926747DC78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Rectangle 1210">
              <a:extLst>
                <a:ext uri="{FF2B5EF4-FFF2-40B4-BE49-F238E27FC236}">
                  <a16:creationId xmlns:a16="http://schemas.microsoft.com/office/drawing/2014/main" id="{8912DCD1-B560-9A68-EA20-A9ED9ECD21F2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Rectangle 1211">
              <a:extLst>
                <a:ext uri="{FF2B5EF4-FFF2-40B4-BE49-F238E27FC236}">
                  <a16:creationId xmlns:a16="http://schemas.microsoft.com/office/drawing/2014/main" id="{859B2826-0942-F6B3-4A05-6E63B32BCCAA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Rectangle 1212">
              <a:extLst>
                <a:ext uri="{FF2B5EF4-FFF2-40B4-BE49-F238E27FC236}">
                  <a16:creationId xmlns:a16="http://schemas.microsoft.com/office/drawing/2014/main" id="{5BE18659-52D2-5DA9-84EB-86454851AB6F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Rectangle 1213">
              <a:extLst>
                <a:ext uri="{FF2B5EF4-FFF2-40B4-BE49-F238E27FC236}">
                  <a16:creationId xmlns:a16="http://schemas.microsoft.com/office/drawing/2014/main" id="{6A8B67E9-9571-BFC5-4B2D-4C65AFD3A82F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Rectangle 1214">
              <a:extLst>
                <a:ext uri="{FF2B5EF4-FFF2-40B4-BE49-F238E27FC236}">
                  <a16:creationId xmlns:a16="http://schemas.microsoft.com/office/drawing/2014/main" id="{749D17BA-3575-AE57-03A0-5DE60805BCE2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Rectangle 1215">
              <a:extLst>
                <a:ext uri="{FF2B5EF4-FFF2-40B4-BE49-F238E27FC236}">
                  <a16:creationId xmlns:a16="http://schemas.microsoft.com/office/drawing/2014/main" id="{E5DF0CCD-2B50-05EE-C0E6-A6EC0DB65FD4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Rectangle 1216">
              <a:extLst>
                <a:ext uri="{FF2B5EF4-FFF2-40B4-BE49-F238E27FC236}">
                  <a16:creationId xmlns:a16="http://schemas.microsoft.com/office/drawing/2014/main" id="{E5235210-480A-B340-0221-D7401C444E81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Rectangle 1217">
              <a:extLst>
                <a:ext uri="{FF2B5EF4-FFF2-40B4-BE49-F238E27FC236}">
                  <a16:creationId xmlns:a16="http://schemas.microsoft.com/office/drawing/2014/main" id="{62960BFC-F1A2-CE82-B5AC-220520905C98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Rectangle 1218">
              <a:extLst>
                <a:ext uri="{FF2B5EF4-FFF2-40B4-BE49-F238E27FC236}">
                  <a16:creationId xmlns:a16="http://schemas.microsoft.com/office/drawing/2014/main" id="{1C3449AF-2E9D-2CE7-8317-3C8ADFB92215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Rectangle 1219">
              <a:extLst>
                <a:ext uri="{FF2B5EF4-FFF2-40B4-BE49-F238E27FC236}">
                  <a16:creationId xmlns:a16="http://schemas.microsoft.com/office/drawing/2014/main" id="{372421B1-8D43-1E0F-5B2C-D8AB28DA6C7C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Rectangle 1220">
              <a:extLst>
                <a:ext uri="{FF2B5EF4-FFF2-40B4-BE49-F238E27FC236}">
                  <a16:creationId xmlns:a16="http://schemas.microsoft.com/office/drawing/2014/main" id="{6E5B8D56-E07E-244A-E673-2AA9E8B8D7E2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B0192EDD-1EE5-03D2-C4B4-923531282AC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Rectangle 1222">
              <a:extLst>
                <a:ext uri="{FF2B5EF4-FFF2-40B4-BE49-F238E27FC236}">
                  <a16:creationId xmlns:a16="http://schemas.microsoft.com/office/drawing/2014/main" id="{D63D9C46-CA21-6D39-F38D-28C00F2D5201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Rectangle 1223">
              <a:extLst>
                <a:ext uri="{FF2B5EF4-FFF2-40B4-BE49-F238E27FC236}">
                  <a16:creationId xmlns:a16="http://schemas.microsoft.com/office/drawing/2014/main" id="{95E73103-E11A-7492-85C3-CFCD76E5FD1F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Rectangle 1224">
              <a:extLst>
                <a:ext uri="{FF2B5EF4-FFF2-40B4-BE49-F238E27FC236}">
                  <a16:creationId xmlns:a16="http://schemas.microsoft.com/office/drawing/2014/main" id="{BF1C85A8-6FF6-9118-6851-6490B3A9102F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Rectangle 1225">
              <a:extLst>
                <a:ext uri="{FF2B5EF4-FFF2-40B4-BE49-F238E27FC236}">
                  <a16:creationId xmlns:a16="http://schemas.microsoft.com/office/drawing/2014/main" id="{4B80D8A5-17E9-4EB4-F433-89D3F08BA6F5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Rectangle 1226">
              <a:extLst>
                <a:ext uri="{FF2B5EF4-FFF2-40B4-BE49-F238E27FC236}">
                  <a16:creationId xmlns:a16="http://schemas.microsoft.com/office/drawing/2014/main" id="{55EA4E52-233A-C584-CD66-8D4AC195326A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96FC1AA1-0700-D2A1-9DCD-727D9822DB69}"/>
              </a:ext>
            </a:extLst>
          </p:cNvPr>
          <p:cNvGrpSpPr/>
          <p:nvPr/>
        </p:nvGrpSpPr>
        <p:grpSpPr>
          <a:xfrm>
            <a:off x="8317885" y="2315386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1229" name="Rectangle 1228">
              <a:extLst>
                <a:ext uri="{FF2B5EF4-FFF2-40B4-BE49-F238E27FC236}">
                  <a16:creationId xmlns:a16="http://schemas.microsoft.com/office/drawing/2014/main" id="{744B1A63-14CC-1DF6-5F29-0F59C1AA01AA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Rectangle 1229">
              <a:extLst>
                <a:ext uri="{FF2B5EF4-FFF2-40B4-BE49-F238E27FC236}">
                  <a16:creationId xmlns:a16="http://schemas.microsoft.com/office/drawing/2014/main" id="{CE449556-86EE-2148-7FA3-F08E0B9DEAB2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Rectangle 1230">
              <a:extLst>
                <a:ext uri="{FF2B5EF4-FFF2-40B4-BE49-F238E27FC236}">
                  <a16:creationId xmlns:a16="http://schemas.microsoft.com/office/drawing/2014/main" id="{79CCE663-03E2-2F11-C2C4-83410E58B101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Rectangle 1231">
              <a:extLst>
                <a:ext uri="{FF2B5EF4-FFF2-40B4-BE49-F238E27FC236}">
                  <a16:creationId xmlns:a16="http://schemas.microsoft.com/office/drawing/2014/main" id="{75B128CA-C812-CB49-40A1-5BE7C8150003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3" name="Rectangle 1232">
              <a:extLst>
                <a:ext uri="{FF2B5EF4-FFF2-40B4-BE49-F238E27FC236}">
                  <a16:creationId xmlns:a16="http://schemas.microsoft.com/office/drawing/2014/main" id="{82048443-4AC7-C6E4-66C3-17200A54E1C2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Rectangle 1233">
              <a:extLst>
                <a:ext uri="{FF2B5EF4-FFF2-40B4-BE49-F238E27FC236}">
                  <a16:creationId xmlns:a16="http://schemas.microsoft.com/office/drawing/2014/main" id="{AB46F68D-1557-A253-5E9E-DDB979B39179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Rectangle 1234">
              <a:extLst>
                <a:ext uri="{FF2B5EF4-FFF2-40B4-BE49-F238E27FC236}">
                  <a16:creationId xmlns:a16="http://schemas.microsoft.com/office/drawing/2014/main" id="{6F3E8D79-8917-33D5-6046-9624270E0417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Rectangle 1235">
              <a:extLst>
                <a:ext uri="{FF2B5EF4-FFF2-40B4-BE49-F238E27FC236}">
                  <a16:creationId xmlns:a16="http://schemas.microsoft.com/office/drawing/2014/main" id="{42F3AB67-1F11-8C4C-5F12-282136516196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Rectangle 1236">
              <a:extLst>
                <a:ext uri="{FF2B5EF4-FFF2-40B4-BE49-F238E27FC236}">
                  <a16:creationId xmlns:a16="http://schemas.microsoft.com/office/drawing/2014/main" id="{CD650287-65DA-97BE-DEE9-DD232C655CEE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Rectangle 1237">
              <a:extLst>
                <a:ext uri="{FF2B5EF4-FFF2-40B4-BE49-F238E27FC236}">
                  <a16:creationId xmlns:a16="http://schemas.microsoft.com/office/drawing/2014/main" id="{36F4C317-2103-C0CB-0DFE-B7F8AEAB1BE2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Rectangle 1238">
              <a:extLst>
                <a:ext uri="{FF2B5EF4-FFF2-40B4-BE49-F238E27FC236}">
                  <a16:creationId xmlns:a16="http://schemas.microsoft.com/office/drawing/2014/main" id="{42946048-2EF1-CEBF-2079-68527696907D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Rectangle 1239">
              <a:extLst>
                <a:ext uri="{FF2B5EF4-FFF2-40B4-BE49-F238E27FC236}">
                  <a16:creationId xmlns:a16="http://schemas.microsoft.com/office/drawing/2014/main" id="{C4FDEB10-D10C-563C-150C-F41DD078392C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Rectangle 1240">
              <a:extLst>
                <a:ext uri="{FF2B5EF4-FFF2-40B4-BE49-F238E27FC236}">
                  <a16:creationId xmlns:a16="http://schemas.microsoft.com/office/drawing/2014/main" id="{577DA047-5CCF-52EC-5963-EC82CF929647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Rectangle 1241">
              <a:extLst>
                <a:ext uri="{FF2B5EF4-FFF2-40B4-BE49-F238E27FC236}">
                  <a16:creationId xmlns:a16="http://schemas.microsoft.com/office/drawing/2014/main" id="{D2FF8B56-1379-1E28-300D-B48A66ADB5B0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Rectangle 1242">
              <a:extLst>
                <a:ext uri="{FF2B5EF4-FFF2-40B4-BE49-F238E27FC236}">
                  <a16:creationId xmlns:a16="http://schemas.microsoft.com/office/drawing/2014/main" id="{9EB35537-60CB-BCEE-F55F-F028FCBD5821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Rectangle 1243">
              <a:extLst>
                <a:ext uri="{FF2B5EF4-FFF2-40B4-BE49-F238E27FC236}">
                  <a16:creationId xmlns:a16="http://schemas.microsoft.com/office/drawing/2014/main" id="{C02F1DD6-452B-80F5-62F2-BF4A059442BA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Rectangle 1244">
              <a:extLst>
                <a:ext uri="{FF2B5EF4-FFF2-40B4-BE49-F238E27FC236}">
                  <a16:creationId xmlns:a16="http://schemas.microsoft.com/office/drawing/2014/main" id="{9A119609-B717-736E-654A-A895DE0C0230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Rectangle 1245">
              <a:extLst>
                <a:ext uri="{FF2B5EF4-FFF2-40B4-BE49-F238E27FC236}">
                  <a16:creationId xmlns:a16="http://schemas.microsoft.com/office/drawing/2014/main" id="{14396582-A0B2-CF3A-3AC8-1D5D08781721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Rectangle 1246">
              <a:extLst>
                <a:ext uri="{FF2B5EF4-FFF2-40B4-BE49-F238E27FC236}">
                  <a16:creationId xmlns:a16="http://schemas.microsoft.com/office/drawing/2014/main" id="{3E1E2DCE-9971-045E-9A3E-2FD2EAC98A60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Rectangle 1247">
              <a:extLst>
                <a:ext uri="{FF2B5EF4-FFF2-40B4-BE49-F238E27FC236}">
                  <a16:creationId xmlns:a16="http://schemas.microsoft.com/office/drawing/2014/main" id="{017DA4E3-FFEF-DF00-1171-78470BE0C6CC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Rectangle 1248">
              <a:extLst>
                <a:ext uri="{FF2B5EF4-FFF2-40B4-BE49-F238E27FC236}">
                  <a16:creationId xmlns:a16="http://schemas.microsoft.com/office/drawing/2014/main" id="{DD0D07E2-FBD5-4494-452A-3CFF25E88B61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Rectangle 1249">
              <a:extLst>
                <a:ext uri="{FF2B5EF4-FFF2-40B4-BE49-F238E27FC236}">
                  <a16:creationId xmlns:a16="http://schemas.microsoft.com/office/drawing/2014/main" id="{E8F7E1B0-A2F5-0C61-FB5F-CB91D5860837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Rectangle 1250">
              <a:extLst>
                <a:ext uri="{FF2B5EF4-FFF2-40B4-BE49-F238E27FC236}">
                  <a16:creationId xmlns:a16="http://schemas.microsoft.com/office/drawing/2014/main" id="{B2806F4A-CF8B-F53B-EF9A-C475BF6344EC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Rectangle 1251">
              <a:extLst>
                <a:ext uri="{FF2B5EF4-FFF2-40B4-BE49-F238E27FC236}">
                  <a16:creationId xmlns:a16="http://schemas.microsoft.com/office/drawing/2014/main" id="{3FA95E05-0538-E9A1-07EE-337BECB3AB9C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Rectangle 1252">
              <a:extLst>
                <a:ext uri="{FF2B5EF4-FFF2-40B4-BE49-F238E27FC236}">
                  <a16:creationId xmlns:a16="http://schemas.microsoft.com/office/drawing/2014/main" id="{051BF6C9-BC1A-C4D8-B61A-AEE78EC55B4A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Rectangle 1253">
              <a:extLst>
                <a:ext uri="{FF2B5EF4-FFF2-40B4-BE49-F238E27FC236}">
                  <a16:creationId xmlns:a16="http://schemas.microsoft.com/office/drawing/2014/main" id="{7C7D2F8E-E837-6B78-D2BE-9C664F212921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Rectangle 1254">
              <a:extLst>
                <a:ext uri="{FF2B5EF4-FFF2-40B4-BE49-F238E27FC236}">
                  <a16:creationId xmlns:a16="http://schemas.microsoft.com/office/drawing/2014/main" id="{1DC58B03-2CE0-C0B3-FA02-780EECB6E0CC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6" name="Group 1255">
            <a:extLst>
              <a:ext uri="{FF2B5EF4-FFF2-40B4-BE49-F238E27FC236}">
                <a16:creationId xmlns:a16="http://schemas.microsoft.com/office/drawing/2014/main" id="{5239B48B-219A-0600-3232-C22D893142BF}"/>
              </a:ext>
            </a:extLst>
          </p:cNvPr>
          <p:cNvGrpSpPr/>
          <p:nvPr/>
        </p:nvGrpSpPr>
        <p:grpSpPr>
          <a:xfrm>
            <a:off x="7915240" y="2314705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1257" name="Rectangle 1256">
              <a:extLst>
                <a:ext uri="{FF2B5EF4-FFF2-40B4-BE49-F238E27FC236}">
                  <a16:creationId xmlns:a16="http://schemas.microsoft.com/office/drawing/2014/main" id="{C563589E-CD91-D00A-CE6F-549D9E9172F8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Rectangle 1257">
              <a:extLst>
                <a:ext uri="{FF2B5EF4-FFF2-40B4-BE49-F238E27FC236}">
                  <a16:creationId xmlns:a16="http://schemas.microsoft.com/office/drawing/2014/main" id="{62B71BA7-F3A7-E9CA-8C0D-7838F2F9326D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Rectangle 1258">
              <a:extLst>
                <a:ext uri="{FF2B5EF4-FFF2-40B4-BE49-F238E27FC236}">
                  <a16:creationId xmlns:a16="http://schemas.microsoft.com/office/drawing/2014/main" id="{301AA60A-E4A9-4B65-1A97-7D3B7FCABD2F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Rectangle 1259">
              <a:extLst>
                <a:ext uri="{FF2B5EF4-FFF2-40B4-BE49-F238E27FC236}">
                  <a16:creationId xmlns:a16="http://schemas.microsoft.com/office/drawing/2014/main" id="{19E553D5-39AE-B2BA-7B1E-F47A67EDAC2A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Rectangle 1260">
              <a:extLst>
                <a:ext uri="{FF2B5EF4-FFF2-40B4-BE49-F238E27FC236}">
                  <a16:creationId xmlns:a16="http://schemas.microsoft.com/office/drawing/2014/main" id="{DDFD4CF3-3A1D-212D-0E31-E34AEE859DCD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Rectangle 1261">
              <a:extLst>
                <a:ext uri="{FF2B5EF4-FFF2-40B4-BE49-F238E27FC236}">
                  <a16:creationId xmlns:a16="http://schemas.microsoft.com/office/drawing/2014/main" id="{EAE5EDC1-F082-913B-5266-3642C9EF9313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Rectangle 1262">
              <a:extLst>
                <a:ext uri="{FF2B5EF4-FFF2-40B4-BE49-F238E27FC236}">
                  <a16:creationId xmlns:a16="http://schemas.microsoft.com/office/drawing/2014/main" id="{C4283DF7-49A1-855E-6F84-877D4CADD67B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Rectangle 1263">
              <a:extLst>
                <a:ext uri="{FF2B5EF4-FFF2-40B4-BE49-F238E27FC236}">
                  <a16:creationId xmlns:a16="http://schemas.microsoft.com/office/drawing/2014/main" id="{D3623690-8189-5D8D-4F79-300B432ADECA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Rectangle 1264">
              <a:extLst>
                <a:ext uri="{FF2B5EF4-FFF2-40B4-BE49-F238E27FC236}">
                  <a16:creationId xmlns:a16="http://schemas.microsoft.com/office/drawing/2014/main" id="{8C73AC20-7CE0-64C0-D02C-826117AB820F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Rectangle 1265">
              <a:extLst>
                <a:ext uri="{FF2B5EF4-FFF2-40B4-BE49-F238E27FC236}">
                  <a16:creationId xmlns:a16="http://schemas.microsoft.com/office/drawing/2014/main" id="{DC3FB182-DD99-26E9-7FE6-BF84F0703B93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Rectangle 1266">
              <a:extLst>
                <a:ext uri="{FF2B5EF4-FFF2-40B4-BE49-F238E27FC236}">
                  <a16:creationId xmlns:a16="http://schemas.microsoft.com/office/drawing/2014/main" id="{600116E1-7F18-6B4D-7EB2-6CDF889B8C03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Rectangle 1267">
              <a:extLst>
                <a:ext uri="{FF2B5EF4-FFF2-40B4-BE49-F238E27FC236}">
                  <a16:creationId xmlns:a16="http://schemas.microsoft.com/office/drawing/2014/main" id="{7EB9BD96-2125-6DE3-BF3D-68DB12968B29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Rectangle 1268">
              <a:extLst>
                <a:ext uri="{FF2B5EF4-FFF2-40B4-BE49-F238E27FC236}">
                  <a16:creationId xmlns:a16="http://schemas.microsoft.com/office/drawing/2014/main" id="{E79D787C-5D80-AE6C-45E1-3D597003ABDA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Rectangle 1269">
              <a:extLst>
                <a:ext uri="{FF2B5EF4-FFF2-40B4-BE49-F238E27FC236}">
                  <a16:creationId xmlns:a16="http://schemas.microsoft.com/office/drawing/2014/main" id="{6ACD984E-15AD-EFDD-C626-29FBD2996608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Rectangle 1270">
              <a:extLst>
                <a:ext uri="{FF2B5EF4-FFF2-40B4-BE49-F238E27FC236}">
                  <a16:creationId xmlns:a16="http://schemas.microsoft.com/office/drawing/2014/main" id="{B1EFFA37-B57D-C50F-9E70-21401E41FDA4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Rectangle 1271">
              <a:extLst>
                <a:ext uri="{FF2B5EF4-FFF2-40B4-BE49-F238E27FC236}">
                  <a16:creationId xmlns:a16="http://schemas.microsoft.com/office/drawing/2014/main" id="{590C7314-F96D-86B5-CD20-A11FB50C63F2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Rectangle 1272">
              <a:extLst>
                <a:ext uri="{FF2B5EF4-FFF2-40B4-BE49-F238E27FC236}">
                  <a16:creationId xmlns:a16="http://schemas.microsoft.com/office/drawing/2014/main" id="{F78953DF-2CCC-605E-0F60-30CBB76AEE7C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Rectangle 1273">
              <a:extLst>
                <a:ext uri="{FF2B5EF4-FFF2-40B4-BE49-F238E27FC236}">
                  <a16:creationId xmlns:a16="http://schemas.microsoft.com/office/drawing/2014/main" id="{6816DBE2-BB98-76AF-9022-8BDBD62EF87B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Rectangle 1274">
              <a:extLst>
                <a:ext uri="{FF2B5EF4-FFF2-40B4-BE49-F238E27FC236}">
                  <a16:creationId xmlns:a16="http://schemas.microsoft.com/office/drawing/2014/main" id="{C4EB6380-42B3-3C45-2FC7-8E6F5FB39FE2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Rectangle 1275">
              <a:extLst>
                <a:ext uri="{FF2B5EF4-FFF2-40B4-BE49-F238E27FC236}">
                  <a16:creationId xmlns:a16="http://schemas.microsoft.com/office/drawing/2014/main" id="{1EF88517-F058-F1AC-3082-0EAC44965378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Rectangle 1276">
              <a:extLst>
                <a:ext uri="{FF2B5EF4-FFF2-40B4-BE49-F238E27FC236}">
                  <a16:creationId xmlns:a16="http://schemas.microsoft.com/office/drawing/2014/main" id="{5CD6F90F-0969-5626-2394-FEB5AC9794BB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Rectangle 1277">
              <a:extLst>
                <a:ext uri="{FF2B5EF4-FFF2-40B4-BE49-F238E27FC236}">
                  <a16:creationId xmlns:a16="http://schemas.microsoft.com/office/drawing/2014/main" id="{B11E54FF-7C50-8081-9017-445B5D221E2C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Rectangle 1278">
              <a:extLst>
                <a:ext uri="{FF2B5EF4-FFF2-40B4-BE49-F238E27FC236}">
                  <a16:creationId xmlns:a16="http://schemas.microsoft.com/office/drawing/2014/main" id="{DBEDD57C-04EF-A999-AE25-C47EB6DEAD19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Rectangle 1279">
              <a:extLst>
                <a:ext uri="{FF2B5EF4-FFF2-40B4-BE49-F238E27FC236}">
                  <a16:creationId xmlns:a16="http://schemas.microsoft.com/office/drawing/2014/main" id="{864CAAC0-CCC5-E919-EA2B-1A7CA0AC0A35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Rectangle 1280">
              <a:extLst>
                <a:ext uri="{FF2B5EF4-FFF2-40B4-BE49-F238E27FC236}">
                  <a16:creationId xmlns:a16="http://schemas.microsoft.com/office/drawing/2014/main" id="{E7177C4F-38B8-BF58-00F1-D388E5050466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Rectangle 1281">
              <a:extLst>
                <a:ext uri="{FF2B5EF4-FFF2-40B4-BE49-F238E27FC236}">
                  <a16:creationId xmlns:a16="http://schemas.microsoft.com/office/drawing/2014/main" id="{657E05E3-7830-E6C5-36E5-321025520D72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Rectangle 1282">
              <a:extLst>
                <a:ext uri="{FF2B5EF4-FFF2-40B4-BE49-F238E27FC236}">
                  <a16:creationId xmlns:a16="http://schemas.microsoft.com/office/drawing/2014/main" id="{27EF54A9-7B48-D3D1-5EBB-D33C1F665A5B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6" name="Group 835">
            <a:extLst>
              <a:ext uri="{FF2B5EF4-FFF2-40B4-BE49-F238E27FC236}">
                <a16:creationId xmlns:a16="http://schemas.microsoft.com/office/drawing/2014/main" id="{77860342-3334-6C71-C562-EC4758980C9B}"/>
              </a:ext>
            </a:extLst>
          </p:cNvPr>
          <p:cNvGrpSpPr/>
          <p:nvPr/>
        </p:nvGrpSpPr>
        <p:grpSpPr>
          <a:xfrm>
            <a:off x="6288413" y="2313576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E8280A3C-7582-B922-8C41-B3896BE34F2D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26F38B38-015E-865A-8179-19D58398DDA2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ADEDAB7D-E612-CB3F-785F-54F579C84F17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0AEC53FD-4407-B075-9A9D-6B365B073F61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01B7E862-2C9F-CB37-2977-C6CFCEEDDAE4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28AB34E7-5D88-2E9D-2449-061736E63D24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8882C6F2-48C1-0A81-4FC1-9395D718DBC3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85174827-156D-9B19-13F8-B5FC1E5922B7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>
              <a:extLst>
                <a:ext uri="{FF2B5EF4-FFF2-40B4-BE49-F238E27FC236}">
                  <a16:creationId xmlns:a16="http://schemas.microsoft.com/office/drawing/2014/main" id="{FA0ED5F1-732E-A6B7-3355-24C26082076F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>
              <a:extLst>
                <a:ext uri="{FF2B5EF4-FFF2-40B4-BE49-F238E27FC236}">
                  <a16:creationId xmlns:a16="http://schemas.microsoft.com/office/drawing/2014/main" id="{BD035588-BB3A-727A-FADE-CEFAAD72DF32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CADCCF1F-477A-2076-FD80-62E384573318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A50BEF65-ED72-C39B-F837-E62868B0B813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D62B6E6C-4424-C5DB-79E0-0BFC48830FD5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CD9D6F4D-625D-6CAB-A6AE-233B77A2C001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6D06D51C-00E0-7D66-0D4D-F2E882565307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0FFE602B-E647-986B-BC19-0E8EC220CAF2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0A006C33-3829-CC7D-3225-28FA5EFB26C5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94143F5D-D3E4-7D16-2FCF-98BB8B2218EA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64A02243-99FF-E2F1-E2B3-8468B9C17764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F3608B3B-77A1-9792-B2B5-A52FE3CA4FB8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>
              <a:extLst>
                <a:ext uri="{FF2B5EF4-FFF2-40B4-BE49-F238E27FC236}">
                  <a16:creationId xmlns:a16="http://schemas.microsoft.com/office/drawing/2014/main" id="{E8A6C54E-1C67-96BF-40FC-84852F8BC6CE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>
              <a:extLst>
                <a:ext uri="{FF2B5EF4-FFF2-40B4-BE49-F238E27FC236}">
                  <a16:creationId xmlns:a16="http://schemas.microsoft.com/office/drawing/2014/main" id="{E5F49C6E-C475-1D9B-1770-A5F50D05152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>
              <a:extLst>
                <a:ext uri="{FF2B5EF4-FFF2-40B4-BE49-F238E27FC236}">
                  <a16:creationId xmlns:a16="http://schemas.microsoft.com/office/drawing/2014/main" id="{4FC740CA-7BA3-6BB5-F164-99462A2DC967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>
              <a:extLst>
                <a:ext uri="{FF2B5EF4-FFF2-40B4-BE49-F238E27FC236}">
                  <a16:creationId xmlns:a16="http://schemas.microsoft.com/office/drawing/2014/main" id="{960F465B-D420-411A-64E9-404C4267CA82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>
              <a:extLst>
                <a:ext uri="{FF2B5EF4-FFF2-40B4-BE49-F238E27FC236}">
                  <a16:creationId xmlns:a16="http://schemas.microsoft.com/office/drawing/2014/main" id="{3473E526-7186-8AAC-08F0-91537F866663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>
              <a:extLst>
                <a:ext uri="{FF2B5EF4-FFF2-40B4-BE49-F238E27FC236}">
                  <a16:creationId xmlns:a16="http://schemas.microsoft.com/office/drawing/2014/main" id="{8D168C24-99E9-ADCF-D75F-C2648634777A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>
              <a:extLst>
                <a:ext uri="{FF2B5EF4-FFF2-40B4-BE49-F238E27FC236}">
                  <a16:creationId xmlns:a16="http://schemas.microsoft.com/office/drawing/2014/main" id="{9F6337C4-35F9-2B1C-0B46-A310499DDD72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4" name="Group 863">
            <a:extLst>
              <a:ext uri="{FF2B5EF4-FFF2-40B4-BE49-F238E27FC236}">
                <a16:creationId xmlns:a16="http://schemas.microsoft.com/office/drawing/2014/main" id="{8A438A02-221F-87AC-37EE-906327B133FA}"/>
              </a:ext>
            </a:extLst>
          </p:cNvPr>
          <p:cNvGrpSpPr/>
          <p:nvPr/>
        </p:nvGrpSpPr>
        <p:grpSpPr>
          <a:xfrm>
            <a:off x="6389628" y="2313814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865" name="Rectangle 864">
              <a:extLst>
                <a:ext uri="{FF2B5EF4-FFF2-40B4-BE49-F238E27FC236}">
                  <a16:creationId xmlns:a16="http://schemas.microsoft.com/office/drawing/2014/main" id="{57D36CDA-B731-2244-EACE-A34FB1320C2C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>
              <a:extLst>
                <a:ext uri="{FF2B5EF4-FFF2-40B4-BE49-F238E27FC236}">
                  <a16:creationId xmlns:a16="http://schemas.microsoft.com/office/drawing/2014/main" id="{95A1DDFE-C7E6-F10D-C9C0-ACB37B70144D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>
              <a:extLst>
                <a:ext uri="{FF2B5EF4-FFF2-40B4-BE49-F238E27FC236}">
                  <a16:creationId xmlns:a16="http://schemas.microsoft.com/office/drawing/2014/main" id="{5A807D98-98A9-F987-DDC3-68D9992BDE40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>
              <a:extLst>
                <a:ext uri="{FF2B5EF4-FFF2-40B4-BE49-F238E27FC236}">
                  <a16:creationId xmlns:a16="http://schemas.microsoft.com/office/drawing/2014/main" id="{E8D22BC7-2429-08E8-50FB-26BF5395886F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>
              <a:extLst>
                <a:ext uri="{FF2B5EF4-FFF2-40B4-BE49-F238E27FC236}">
                  <a16:creationId xmlns:a16="http://schemas.microsoft.com/office/drawing/2014/main" id="{D481F688-EC39-F1DC-070C-D588316901A3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>
              <a:extLst>
                <a:ext uri="{FF2B5EF4-FFF2-40B4-BE49-F238E27FC236}">
                  <a16:creationId xmlns:a16="http://schemas.microsoft.com/office/drawing/2014/main" id="{4C76446F-E4B0-3385-6158-CE2FA069B3DF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>
              <a:extLst>
                <a:ext uri="{FF2B5EF4-FFF2-40B4-BE49-F238E27FC236}">
                  <a16:creationId xmlns:a16="http://schemas.microsoft.com/office/drawing/2014/main" id="{284AD60A-7F4A-73BE-1D9B-F5A89E5E3EFB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>
              <a:extLst>
                <a:ext uri="{FF2B5EF4-FFF2-40B4-BE49-F238E27FC236}">
                  <a16:creationId xmlns:a16="http://schemas.microsoft.com/office/drawing/2014/main" id="{A5CF787D-9CD0-7E1E-57DC-FDC8B0CC90E1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>
              <a:extLst>
                <a:ext uri="{FF2B5EF4-FFF2-40B4-BE49-F238E27FC236}">
                  <a16:creationId xmlns:a16="http://schemas.microsoft.com/office/drawing/2014/main" id="{1A1F002E-33EC-ADF4-5D88-D1A06D61BA89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>
              <a:extLst>
                <a:ext uri="{FF2B5EF4-FFF2-40B4-BE49-F238E27FC236}">
                  <a16:creationId xmlns:a16="http://schemas.microsoft.com/office/drawing/2014/main" id="{E1ADDF3C-899E-1434-DE9A-E20ED5B90E6C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>
              <a:extLst>
                <a:ext uri="{FF2B5EF4-FFF2-40B4-BE49-F238E27FC236}">
                  <a16:creationId xmlns:a16="http://schemas.microsoft.com/office/drawing/2014/main" id="{335E46BB-E7B7-C508-31D2-3F273C67F5D0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>
              <a:extLst>
                <a:ext uri="{FF2B5EF4-FFF2-40B4-BE49-F238E27FC236}">
                  <a16:creationId xmlns:a16="http://schemas.microsoft.com/office/drawing/2014/main" id="{9877B743-0742-DBD5-4F4C-FD53594FD648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>
              <a:extLst>
                <a:ext uri="{FF2B5EF4-FFF2-40B4-BE49-F238E27FC236}">
                  <a16:creationId xmlns:a16="http://schemas.microsoft.com/office/drawing/2014/main" id="{9BA1AEC2-C3BA-CD65-498E-DFDD117AA56B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>
              <a:extLst>
                <a:ext uri="{FF2B5EF4-FFF2-40B4-BE49-F238E27FC236}">
                  <a16:creationId xmlns:a16="http://schemas.microsoft.com/office/drawing/2014/main" id="{8385DC2B-63C6-3B18-BFC4-6E5A7D93B516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>
              <a:extLst>
                <a:ext uri="{FF2B5EF4-FFF2-40B4-BE49-F238E27FC236}">
                  <a16:creationId xmlns:a16="http://schemas.microsoft.com/office/drawing/2014/main" id="{2565A531-BB6B-6A08-A6AA-4E12369B376F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>
              <a:extLst>
                <a:ext uri="{FF2B5EF4-FFF2-40B4-BE49-F238E27FC236}">
                  <a16:creationId xmlns:a16="http://schemas.microsoft.com/office/drawing/2014/main" id="{E0224270-C2F0-DC5F-4F7E-B489CC8F2B21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>
              <a:extLst>
                <a:ext uri="{FF2B5EF4-FFF2-40B4-BE49-F238E27FC236}">
                  <a16:creationId xmlns:a16="http://schemas.microsoft.com/office/drawing/2014/main" id="{1F896FF6-E0A5-3465-33A4-06BFE1624732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>
              <a:extLst>
                <a:ext uri="{FF2B5EF4-FFF2-40B4-BE49-F238E27FC236}">
                  <a16:creationId xmlns:a16="http://schemas.microsoft.com/office/drawing/2014/main" id="{4D683128-2ABB-2987-7743-39B143BFD1D6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>
              <a:extLst>
                <a:ext uri="{FF2B5EF4-FFF2-40B4-BE49-F238E27FC236}">
                  <a16:creationId xmlns:a16="http://schemas.microsoft.com/office/drawing/2014/main" id="{B012C06D-560C-7D28-E7C3-4769A96DF427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>
              <a:extLst>
                <a:ext uri="{FF2B5EF4-FFF2-40B4-BE49-F238E27FC236}">
                  <a16:creationId xmlns:a16="http://schemas.microsoft.com/office/drawing/2014/main" id="{B924C9FD-B4A6-7692-C6C4-635979EA505E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>
              <a:extLst>
                <a:ext uri="{FF2B5EF4-FFF2-40B4-BE49-F238E27FC236}">
                  <a16:creationId xmlns:a16="http://schemas.microsoft.com/office/drawing/2014/main" id="{BE3C1952-25DE-A2A7-8DC7-4A4CC1BD48CC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>
              <a:extLst>
                <a:ext uri="{FF2B5EF4-FFF2-40B4-BE49-F238E27FC236}">
                  <a16:creationId xmlns:a16="http://schemas.microsoft.com/office/drawing/2014/main" id="{AF9CAFF0-244C-5AAD-6A93-46294C7CFB76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>
              <a:extLst>
                <a:ext uri="{FF2B5EF4-FFF2-40B4-BE49-F238E27FC236}">
                  <a16:creationId xmlns:a16="http://schemas.microsoft.com/office/drawing/2014/main" id="{E12BFE5A-8E31-C864-607A-79F243EFFD5D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05B2033B-ECC7-0982-0126-C61A201402DC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BC42AFCF-81CC-4BCF-5520-76EC8D477289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30512733-2E43-DC15-343C-2ACB7B0808E0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4A04CF0D-2856-DAB1-2703-74BC39540C6A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2" name="Group 891">
            <a:extLst>
              <a:ext uri="{FF2B5EF4-FFF2-40B4-BE49-F238E27FC236}">
                <a16:creationId xmlns:a16="http://schemas.microsoft.com/office/drawing/2014/main" id="{7670938C-C9FC-2B31-2613-B7223376A063}"/>
              </a:ext>
            </a:extLst>
          </p:cNvPr>
          <p:cNvGrpSpPr/>
          <p:nvPr/>
        </p:nvGrpSpPr>
        <p:grpSpPr>
          <a:xfrm>
            <a:off x="6488644" y="2314554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B2E52A2B-8C52-7F66-61A6-4752A23D3E05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721B6B2B-FA35-17D9-83A0-1F404EB77B9B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A62DDB11-B6AF-B02C-E052-3A393D1333AB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FE2116EC-18C9-CE35-465A-1C5796E94183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8385418B-B054-7395-6ED7-E8C867EEDC18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CECE46F2-CAA8-38EE-FE4B-5540518C8812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FEE7D2FE-F865-6310-1450-F451BCC8B8B4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3D00AD53-68A1-985C-8495-9C2356B6A85F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C1593D72-D4C2-05FA-7D7B-2BFE70C1CCBD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F42380B7-3836-7A58-AFF1-42BBA07D465E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C7E757EB-CC00-9C28-ABD1-5D9642A44655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4C4976B9-C277-BF05-5C38-C127821B5655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0728D994-DB0E-0605-9C61-E93AC7903175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5CF26E7D-F47C-F5D5-D316-595CF6AFE4B1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2AC10DF0-48BE-1027-00ED-8DD71CBA0042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9518B91A-FE26-80AE-07CD-8CE3DDFDCCE7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>
              <a:extLst>
                <a:ext uri="{FF2B5EF4-FFF2-40B4-BE49-F238E27FC236}">
                  <a16:creationId xmlns:a16="http://schemas.microsoft.com/office/drawing/2014/main" id="{90412448-D686-56A1-00AE-FF2BA183A590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3D17CACF-48B6-B3F6-94F8-FCB559C45C33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>
              <a:extLst>
                <a:ext uri="{FF2B5EF4-FFF2-40B4-BE49-F238E27FC236}">
                  <a16:creationId xmlns:a16="http://schemas.microsoft.com/office/drawing/2014/main" id="{D12505E5-A3C0-BC35-B5BD-7DE645BE8892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Rectangle 911">
              <a:extLst>
                <a:ext uri="{FF2B5EF4-FFF2-40B4-BE49-F238E27FC236}">
                  <a16:creationId xmlns:a16="http://schemas.microsoft.com/office/drawing/2014/main" id="{1D297E46-70AC-A41B-33DB-D0A0F04E6632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Rectangle 912">
              <a:extLst>
                <a:ext uri="{FF2B5EF4-FFF2-40B4-BE49-F238E27FC236}">
                  <a16:creationId xmlns:a16="http://schemas.microsoft.com/office/drawing/2014/main" id="{76530989-891D-22E7-BFA5-2273A343DA8C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>
              <a:extLst>
                <a:ext uri="{FF2B5EF4-FFF2-40B4-BE49-F238E27FC236}">
                  <a16:creationId xmlns:a16="http://schemas.microsoft.com/office/drawing/2014/main" id="{C79AEE6A-52F8-F969-BA11-7F9C31892A7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>
              <a:extLst>
                <a:ext uri="{FF2B5EF4-FFF2-40B4-BE49-F238E27FC236}">
                  <a16:creationId xmlns:a16="http://schemas.microsoft.com/office/drawing/2014/main" id="{375133E0-5C16-F29A-E15A-145549108482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>
              <a:extLst>
                <a:ext uri="{FF2B5EF4-FFF2-40B4-BE49-F238E27FC236}">
                  <a16:creationId xmlns:a16="http://schemas.microsoft.com/office/drawing/2014/main" id="{CDB2A176-11FA-72F3-8171-22DD34E8E6EA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>
              <a:extLst>
                <a:ext uri="{FF2B5EF4-FFF2-40B4-BE49-F238E27FC236}">
                  <a16:creationId xmlns:a16="http://schemas.microsoft.com/office/drawing/2014/main" id="{5C7608D2-B6AB-9A5A-CF71-FE5178270F7C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>
              <a:extLst>
                <a:ext uri="{FF2B5EF4-FFF2-40B4-BE49-F238E27FC236}">
                  <a16:creationId xmlns:a16="http://schemas.microsoft.com/office/drawing/2014/main" id="{7A060A4A-8D05-5828-D7C0-FDB13BEE4F6E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>
              <a:extLst>
                <a:ext uri="{FF2B5EF4-FFF2-40B4-BE49-F238E27FC236}">
                  <a16:creationId xmlns:a16="http://schemas.microsoft.com/office/drawing/2014/main" id="{78CB0F9A-2C7D-092D-111F-2227BE94CCE1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596713D-C0C5-32C3-A86F-87F787AB2BEB}"/>
              </a:ext>
            </a:extLst>
          </p:cNvPr>
          <p:cNvGrpSpPr/>
          <p:nvPr/>
        </p:nvGrpSpPr>
        <p:grpSpPr>
          <a:xfrm>
            <a:off x="6083974" y="2319173"/>
            <a:ext cx="103817" cy="2734048"/>
            <a:chOff x="5303517" y="2365752"/>
            <a:chExt cx="103817" cy="2740845"/>
          </a:xfrm>
          <a:solidFill>
            <a:schemeClr val="accent1"/>
          </a:solidFill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90C3129-9E73-4DBC-1749-DAFC74AE657F}"/>
                </a:ext>
              </a:extLst>
            </p:cNvPr>
            <p:cNvSpPr/>
            <p:nvPr/>
          </p:nvSpPr>
          <p:spPr>
            <a:xfrm>
              <a:off x="5305429" y="297447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5A36A2B-E2BE-18DB-0719-2DBA3C081704}"/>
                </a:ext>
              </a:extLst>
            </p:cNvPr>
            <p:cNvSpPr/>
            <p:nvPr/>
          </p:nvSpPr>
          <p:spPr>
            <a:xfrm>
              <a:off x="5305605" y="3989765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2FF60FC-9C4C-3520-8731-88106362C82C}"/>
                </a:ext>
              </a:extLst>
            </p:cNvPr>
            <p:cNvSpPr/>
            <p:nvPr/>
          </p:nvSpPr>
          <p:spPr>
            <a:xfrm>
              <a:off x="5305663" y="246729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6C9F234-E62B-F208-F2B0-260C61B50A2E}"/>
                </a:ext>
              </a:extLst>
            </p:cNvPr>
            <p:cNvSpPr/>
            <p:nvPr/>
          </p:nvSpPr>
          <p:spPr>
            <a:xfrm>
              <a:off x="5305546" y="2365752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B0C5102-7104-3080-EF80-C9E77C77A342}"/>
                </a:ext>
              </a:extLst>
            </p:cNvPr>
            <p:cNvSpPr/>
            <p:nvPr/>
          </p:nvSpPr>
          <p:spPr>
            <a:xfrm>
              <a:off x="5305663" y="31775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E026C75-ADCA-748E-2E49-D5ECAD751197}"/>
                </a:ext>
              </a:extLst>
            </p:cNvPr>
            <p:cNvSpPr/>
            <p:nvPr/>
          </p:nvSpPr>
          <p:spPr>
            <a:xfrm>
              <a:off x="5305546" y="307601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99DF031-D119-2759-D0EE-AB2B53279176}"/>
                </a:ext>
              </a:extLst>
            </p:cNvPr>
            <p:cNvSpPr/>
            <p:nvPr/>
          </p:nvSpPr>
          <p:spPr>
            <a:xfrm>
              <a:off x="5304621" y="287239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909716E-8791-51DE-7C67-A7E6ABF8FF64}"/>
                </a:ext>
              </a:extLst>
            </p:cNvPr>
            <p:cNvSpPr/>
            <p:nvPr/>
          </p:nvSpPr>
          <p:spPr>
            <a:xfrm>
              <a:off x="5305721" y="277246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C49BD4F-2BB3-D8AF-2449-39D77C616ECA}"/>
                </a:ext>
              </a:extLst>
            </p:cNvPr>
            <p:cNvSpPr/>
            <p:nvPr/>
          </p:nvSpPr>
          <p:spPr>
            <a:xfrm>
              <a:off x="5305604" y="267091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2A372670-24A6-910F-4C8A-DB6EAB9B9495}"/>
                </a:ext>
              </a:extLst>
            </p:cNvPr>
            <p:cNvSpPr/>
            <p:nvPr/>
          </p:nvSpPr>
          <p:spPr>
            <a:xfrm>
              <a:off x="5304621" y="257071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80159C15-1C0C-FF7D-2709-063F1DB145EA}"/>
                </a:ext>
              </a:extLst>
            </p:cNvPr>
            <p:cNvSpPr/>
            <p:nvPr/>
          </p:nvSpPr>
          <p:spPr>
            <a:xfrm>
              <a:off x="5305722" y="338104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8214EBD1-71BC-6934-D44C-0997400C8EE4}"/>
                </a:ext>
              </a:extLst>
            </p:cNvPr>
            <p:cNvSpPr/>
            <p:nvPr/>
          </p:nvSpPr>
          <p:spPr>
            <a:xfrm>
              <a:off x="5305605" y="3279502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8AF22D99-E22A-FF9F-3825-7BCB736D199B}"/>
                </a:ext>
              </a:extLst>
            </p:cNvPr>
            <p:cNvSpPr/>
            <p:nvPr/>
          </p:nvSpPr>
          <p:spPr>
            <a:xfrm>
              <a:off x="5305722" y="409130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>
              <a:extLst>
                <a:ext uri="{FF2B5EF4-FFF2-40B4-BE49-F238E27FC236}">
                  <a16:creationId xmlns:a16="http://schemas.microsoft.com/office/drawing/2014/main" id="{9CCAB07F-AE22-9178-93AD-A931CC2DDB16}"/>
                </a:ext>
              </a:extLst>
            </p:cNvPr>
            <p:cNvSpPr/>
            <p:nvPr/>
          </p:nvSpPr>
          <p:spPr>
            <a:xfrm>
              <a:off x="5305488" y="3888223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>
              <a:extLst>
                <a:ext uri="{FF2B5EF4-FFF2-40B4-BE49-F238E27FC236}">
                  <a16:creationId xmlns:a16="http://schemas.microsoft.com/office/drawing/2014/main" id="{00E64A96-EF61-7942-61C0-23F52D9789A3}"/>
                </a:ext>
              </a:extLst>
            </p:cNvPr>
            <p:cNvSpPr/>
            <p:nvPr/>
          </p:nvSpPr>
          <p:spPr>
            <a:xfrm>
              <a:off x="5304621" y="348303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>
              <a:extLst>
                <a:ext uri="{FF2B5EF4-FFF2-40B4-BE49-F238E27FC236}">
                  <a16:creationId xmlns:a16="http://schemas.microsoft.com/office/drawing/2014/main" id="{898F3D38-7169-CBC2-CB16-D87C54258D37}"/>
                </a:ext>
              </a:extLst>
            </p:cNvPr>
            <p:cNvSpPr/>
            <p:nvPr/>
          </p:nvSpPr>
          <p:spPr>
            <a:xfrm>
              <a:off x="5305028" y="3691022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>
              <a:extLst>
                <a:ext uri="{FF2B5EF4-FFF2-40B4-BE49-F238E27FC236}">
                  <a16:creationId xmlns:a16="http://schemas.microsoft.com/office/drawing/2014/main" id="{40D09B29-827D-5722-40E6-14DE1ABAA0FD}"/>
                </a:ext>
              </a:extLst>
            </p:cNvPr>
            <p:cNvSpPr/>
            <p:nvPr/>
          </p:nvSpPr>
          <p:spPr>
            <a:xfrm>
              <a:off x="5304911" y="358947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004810B5-35D5-1B6F-D89F-84628161E49C}"/>
                </a:ext>
              </a:extLst>
            </p:cNvPr>
            <p:cNvSpPr/>
            <p:nvPr/>
          </p:nvSpPr>
          <p:spPr>
            <a:xfrm>
              <a:off x="5303927" y="37930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48111BFD-869B-72F1-7780-D487474E215A}"/>
                </a:ext>
              </a:extLst>
            </p:cNvPr>
            <p:cNvSpPr/>
            <p:nvPr/>
          </p:nvSpPr>
          <p:spPr>
            <a:xfrm>
              <a:off x="5305312" y="429425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C45470F2-55DA-C7D0-457D-DE970B2D7A15}"/>
                </a:ext>
              </a:extLst>
            </p:cNvPr>
            <p:cNvSpPr/>
            <p:nvPr/>
          </p:nvSpPr>
          <p:spPr>
            <a:xfrm>
              <a:off x="5305195" y="4192712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C50DDC80-DC8E-F9E9-5297-02AFD197E33D}"/>
                </a:ext>
              </a:extLst>
            </p:cNvPr>
            <p:cNvSpPr/>
            <p:nvPr/>
          </p:nvSpPr>
          <p:spPr>
            <a:xfrm>
              <a:off x="5305312" y="5004515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>
              <a:extLst>
                <a:ext uri="{FF2B5EF4-FFF2-40B4-BE49-F238E27FC236}">
                  <a16:creationId xmlns:a16="http://schemas.microsoft.com/office/drawing/2014/main" id="{4A9FC4AE-A8DB-7B8A-F585-1C48EDAF9508}"/>
                </a:ext>
              </a:extLst>
            </p:cNvPr>
            <p:cNvSpPr/>
            <p:nvPr/>
          </p:nvSpPr>
          <p:spPr>
            <a:xfrm>
              <a:off x="5305195" y="490296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>
              <a:extLst>
                <a:ext uri="{FF2B5EF4-FFF2-40B4-BE49-F238E27FC236}">
                  <a16:creationId xmlns:a16="http://schemas.microsoft.com/office/drawing/2014/main" id="{F33FE103-A3BD-DAA7-95DF-7D24068096C3}"/>
                </a:ext>
              </a:extLst>
            </p:cNvPr>
            <p:cNvSpPr/>
            <p:nvPr/>
          </p:nvSpPr>
          <p:spPr>
            <a:xfrm>
              <a:off x="5305078" y="480142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>
              <a:extLst>
                <a:ext uri="{FF2B5EF4-FFF2-40B4-BE49-F238E27FC236}">
                  <a16:creationId xmlns:a16="http://schemas.microsoft.com/office/drawing/2014/main" id="{DAACB390-A2D8-6BE6-05F3-E2874596EC6A}"/>
                </a:ext>
              </a:extLst>
            </p:cNvPr>
            <p:cNvSpPr/>
            <p:nvPr/>
          </p:nvSpPr>
          <p:spPr>
            <a:xfrm>
              <a:off x="5304211" y="439623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13498DCB-D61A-359A-49B5-23DACCE79066}"/>
                </a:ext>
              </a:extLst>
            </p:cNvPr>
            <p:cNvSpPr/>
            <p:nvPr/>
          </p:nvSpPr>
          <p:spPr>
            <a:xfrm>
              <a:off x="5304618" y="4604222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>
              <a:extLst>
                <a:ext uri="{FF2B5EF4-FFF2-40B4-BE49-F238E27FC236}">
                  <a16:creationId xmlns:a16="http://schemas.microsoft.com/office/drawing/2014/main" id="{595C6A91-860F-ECAA-CE7E-96A87250E147}"/>
                </a:ext>
              </a:extLst>
            </p:cNvPr>
            <p:cNvSpPr/>
            <p:nvPr/>
          </p:nvSpPr>
          <p:spPr>
            <a:xfrm>
              <a:off x="5304501" y="450268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8790F931-7BD1-37F9-0EC0-55CDF3D0B512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7CAD8B2-1066-DEC5-A9BD-E35A9AD1F2E4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015BB7-0489-4A49-A643-C614D79AB357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0E39AA-9F7E-90A7-DF98-580BF6856184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EA43CB-BB15-EC06-9DFF-CEBD18E0D56C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5E96D6-0ECC-1D07-1CD3-30CFBE1E2055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8B7FC0-468E-9010-D47B-FCA91A68153B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3BFF25-B7B7-F6C2-1B42-B55FFBFD9A1E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5FC80B8F-D379-F5CF-31B0-F866FB6E3744}"/>
              </a:ext>
            </a:extLst>
          </p:cNvPr>
          <p:cNvSpPr/>
          <p:nvPr/>
        </p:nvSpPr>
        <p:spPr>
          <a:xfrm>
            <a:off x="5982818" y="241859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417F6BD0-EE32-5C93-3509-B3E104D07971}"/>
              </a:ext>
            </a:extLst>
          </p:cNvPr>
          <p:cNvSpPr/>
          <p:nvPr/>
        </p:nvSpPr>
        <p:spPr>
          <a:xfrm>
            <a:off x="6185926" y="241859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64F927DD-DED0-FDC2-B224-DE1CA9A8E476}"/>
              </a:ext>
            </a:extLst>
          </p:cNvPr>
          <p:cNvSpPr/>
          <p:nvPr/>
        </p:nvSpPr>
        <p:spPr>
          <a:xfrm>
            <a:off x="5982701" y="231705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97279FF2-E421-7E12-326E-D966B945736D}"/>
              </a:ext>
            </a:extLst>
          </p:cNvPr>
          <p:cNvSpPr/>
          <p:nvPr/>
        </p:nvSpPr>
        <p:spPr>
          <a:xfrm>
            <a:off x="6185926" y="231705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4FC6947A-88F6-3C4D-323E-0AF54D771E41}"/>
              </a:ext>
            </a:extLst>
          </p:cNvPr>
          <p:cNvSpPr/>
          <p:nvPr/>
        </p:nvSpPr>
        <p:spPr>
          <a:xfrm>
            <a:off x="5982818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0A55000F-C269-5B25-DC9C-0B84606F26B6}"/>
              </a:ext>
            </a:extLst>
          </p:cNvPr>
          <p:cNvSpPr/>
          <p:nvPr/>
        </p:nvSpPr>
        <p:spPr>
          <a:xfrm>
            <a:off x="6084313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A8072AAF-22FB-7AC8-2DB9-6A190B288125}"/>
              </a:ext>
            </a:extLst>
          </p:cNvPr>
          <p:cNvSpPr/>
          <p:nvPr/>
        </p:nvSpPr>
        <p:spPr>
          <a:xfrm>
            <a:off x="6185926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D8D43ED7-51DB-5BBA-B7BE-77C2E64CE20A}"/>
              </a:ext>
            </a:extLst>
          </p:cNvPr>
          <p:cNvSpPr/>
          <p:nvPr/>
        </p:nvSpPr>
        <p:spPr>
          <a:xfrm>
            <a:off x="5982701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22D72840-4489-8317-B732-038E78DDB98A}"/>
              </a:ext>
            </a:extLst>
          </p:cNvPr>
          <p:cNvSpPr/>
          <p:nvPr/>
        </p:nvSpPr>
        <p:spPr>
          <a:xfrm>
            <a:off x="6185809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AB08B6FE-4FE2-3ADC-E76B-247EB2214DA0}"/>
              </a:ext>
            </a:extLst>
          </p:cNvPr>
          <p:cNvSpPr/>
          <p:nvPr/>
        </p:nvSpPr>
        <p:spPr>
          <a:xfrm>
            <a:off x="5982584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584777D3-E8B2-BA9C-8E15-DE6633EA00B8}"/>
              </a:ext>
            </a:extLst>
          </p:cNvPr>
          <p:cNvSpPr/>
          <p:nvPr/>
        </p:nvSpPr>
        <p:spPr>
          <a:xfrm>
            <a:off x="6185809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046F6D45-F3FB-43CF-F192-4E570D401B2C}"/>
              </a:ext>
            </a:extLst>
          </p:cNvPr>
          <p:cNvSpPr/>
          <p:nvPr/>
        </p:nvSpPr>
        <p:spPr>
          <a:xfrm>
            <a:off x="5981776" y="28236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FC2EEF09-2A79-69B5-1B36-69E05DB4F24E}"/>
              </a:ext>
            </a:extLst>
          </p:cNvPr>
          <p:cNvSpPr/>
          <p:nvPr/>
        </p:nvSpPr>
        <p:spPr>
          <a:xfrm>
            <a:off x="6083271" y="28236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08090980-ADFE-3CF7-AD76-DACB8CC31300}"/>
              </a:ext>
            </a:extLst>
          </p:cNvPr>
          <p:cNvSpPr/>
          <p:nvPr/>
        </p:nvSpPr>
        <p:spPr>
          <a:xfrm>
            <a:off x="6184884" y="28236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6936CDA6-90E0-8684-DAE4-38BEA70F48B9}"/>
              </a:ext>
            </a:extLst>
          </p:cNvPr>
          <p:cNvSpPr/>
          <p:nvPr/>
        </p:nvSpPr>
        <p:spPr>
          <a:xfrm>
            <a:off x="5982876" y="272376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071E0387-3E70-3518-2C03-02744EE4AA86}"/>
              </a:ext>
            </a:extLst>
          </p:cNvPr>
          <p:cNvSpPr/>
          <p:nvPr/>
        </p:nvSpPr>
        <p:spPr>
          <a:xfrm>
            <a:off x="6185984" y="272376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F51801F6-D2B7-EEAE-7AEE-DB3DE9CF5C74}"/>
              </a:ext>
            </a:extLst>
          </p:cNvPr>
          <p:cNvSpPr/>
          <p:nvPr/>
        </p:nvSpPr>
        <p:spPr>
          <a:xfrm>
            <a:off x="5982759" y="262222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5167EFE2-A6E6-FFD2-B15E-224D4CB72463}"/>
              </a:ext>
            </a:extLst>
          </p:cNvPr>
          <p:cNvSpPr/>
          <p:nvPr/>
        </p:nvSpPr>
        <p:spPr>
          <a:xfrm>
            <a:off x="6185984" y="262222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1199C2FF-4FDF-8D0D-83DD-6034A8C22578}"/>
              </a:ext>
            </a:extLst>
          </p:cNvPr>
          <p:cNvSpPr/>
          <p:nvPr/>
        </p:nvSpPr>
        <p:spPr>
          <a:xfrm>
            <a:off x="6287542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5355E6D1-57A6-4145-25F6-DB71C9AF2FB9}"/>
              </a:ext>
            </a:extLst>
          </p:cNvPr>
          <p:cNvSpPr/>
          <p:nvPr/>
        </p:nvSpPr>
        <p:spPr>
          <a:xfrm>
            <a:off x="6389037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8EEA2E47-9886-52EE-4BD7-47C964E0C578}"/>
              </a:ext>
            </a:extLst>
          </p:cNvPr>
          <p:cNvSpPr/>
          <p:nvPr/>
        </p:nvSpPr>
        <p:spPr>
          <a:xfrm>
            <a:off x="6490650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D88C1A58-1AF7-9FEF-6BB9-F2F84DFE3C1F}"/>
              </a:ext>
            </a:extLst>
          </p:cNvPr>
          <p:cNvSpPr/>
          <p:nvPr/>
        </p:nvSpPr>
        <p:spPr>
          <a:xfrm>
            <a:off x="6287425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5CE1C3D3-B18F-962C-E5B5-E2B79B94AA08}"/>
              </a:ext>
            </a:extLst>
          </p:cNvPr>
          <p:cNvSpPr/>
          <p:nvPr/>
        </p:nvSpPr>
        <p:spPr>
          <a:xfrm>
            <a:off x="6490533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69AAD76A-65E6-1EB8-5AF1-1AE731EC82AE}"/>
              </a:ext>
            </a:extLst>
          </p:cNvPr>
          <p:cNvSpPr/>
          <p:nvPr/>
        </p:nvSpPr>
        <p:spPr>
          <a:xfrm>
            <a:off x="6287308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F443E475-ABA7-F158-2665-E43849A69187}"/>
              </a:ext>
            </a:extLst>
          </p:cNvPr>
          <p:cNvSpPr/>
          <p:nvPr/>
        </p:nvSpPr>
        <p:spPr>
          <a:xfrm>
            <a:off x="6490533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9AB208C1-F0D2-23AF-277F-08F27ECE724C}"/>
              </a:ext>
            </a:extLst>
          </p:cNvPr>
          <p:cNvSpPr/>
          <p:nvPr/>
        </p:nvSpPr>
        <p:spPr>
          <a:xfrm>
            <a:off x="6592264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1FCF9877-70E8-EFAD-BF36-F10811B09DAE}"/>
              </a:ext>
            </a:extLst>
          </p:cNvPr>
          <p:cNvSpPr/>
          <p:nvPr/>
        </p:nvSpPr>
        <p:spPr>
          <a:xfrm>
            <a:off x="6693759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D12AA0CB-E9F0-565C-6D7D-BB764DBD0187}"/>
              </a:ext>
            </a:extLst>
          </p:cNvPr>
          <p:cNvSpPr/>
          <p:nvPr/>
        </p:nvSpPr>
        <p:spPr>
          <a:xfrm>
            <a:off x="6795372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B8F4EC7F-B877-ED27-C265-FF70AC41E3B2}"/>
              </a:ext>
            </a:extLst>
          </p:cNvPr>
          <p:cNvSpPr/>
          <p:nvPr/>
        </p:nvSpPr>
        <p:spPr>
          <a:xfrm>
            <a:off x="6592147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0A1E44E0-5636-9A76-2781-F11F1C3C13CE}"/>
              </a:ext>
            </a:extLst>
          </p:cNvPr>
          <p:cNvSpPr/>
          <p:nvPr/>
        </p:nvSpPr>
        <p:spPr>
          <a:xfrm>
            <a:off x="6795255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C76BE4E4-D031-55C3-9A5D-1B9A42E487B7}"/>
              </a:ext>
            </a:extLst>
          </p:cNvPr>
          <p:cNvSpPr/>
          <p:nvPr/>
        </p:nvSpPr>
        <p:spPr>
          <a:xfrm>
            <a:off x="6592030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71BC913F-9E98-B0BE-E576-180B9E1DA696}"/>
              </a:ext>
            </a:extLst>
          </p:cNvPr>
          <p:cNvSpPr/>
          <p:nvPr/>
        </p:nvSpPr>
        <p:spPr>
          <a:xfrm>
            <a:off x="6795255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C1C79635-3243-B0BC-74A4-250ECDD2BB2B}"/>
              </a:ext>
            </a:extLst>
          </p:cNvPr>
          <p:cNvSpPr/>
          <p:nvPr/>
        </p:nvSpPr>
        <p:spPr>
          <a:xfrm>
            <a:off x="6592147" y="282342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BDE1467F-3F1D-F64A-0D3E-1AF3BB84E097}"/>
              </a:ext>
            </a:extLst>
          </p:cNvPr>
          <p:cNvSpPr/>
          <p:nvPr/>
        </p:nvSpPr>
        <p:spPr>
          <a:xfrm>
            <a:off x="6693642" y="282342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D71078C8-968D-E5C7-B8C3-37D1703932A7}"/>
              </a:ext>
            </a:extLst>
          </p:cNvPr>
          <p:cNvSpPr/>
          <p:nvPr/>
        </p:nvSpPr>
        <p:spPr>
          <a:xfrm>
            <a:off x="6795255" y="282342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8A61C00C-BA0F-31A2-629C-4FB1B1A50988}"/>
              </a:ext>
            </a:extLst>
          </p:cNvPr>
          <p:cNvSpPr/>
          <p:nvPr/>
        </p:nvSpPr>
        <p:spPr>
          <a:xfrm>
            <a:off x="6592030" y="272188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5E1F6476-29C8-D410-7250-973FA784F07C}"/>
              </a:ext>
            </a:extLst>
          </p:cNvPr>
          <p:cNvSpPr/>
          <p:nvPr/>
        </p:nvSpPr>
        <p:spPr>
          <a:xfrm>
            <a:off x="6795138" y="272188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95BF333B-EEBA-C384-0AD7-E8C92F58A98E}"/>
              </a:ext>
            </a:extLst>
          </p:cNvPr>
          <p:cNvSpPr/>
          <p:nvPr/>
        </p:nvSpPr>
        <p:spPr>
          <a:xfrm>
            <a:off x="6591913" y="262033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B7EFA0F8-7ECE-DB00-E428-3B9E7F5D562D}"/>
              </a:ext>
            </a:extLst>
          </p:cNvPr>
          <p:cNvSpPr/>
          <p:nvPr/>
        </p:nvSpPr>
        <p:spPr>
          <a:xfrm>
            <a:off x="6795138" y="262033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799DD66D-E3BF-C032-B0A3-0788B0907EEF}"/>
              </a:ext>
            </a:extLst>
          </p:cNvPr>
          <p:cNvSpPr/>
          <p:nvPr/>
        </p:nvSpPr>
        <p:spPr>
          <a:xfrm>
            <a:off x="6592030" y="251785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9AA7D12-B4BD-AA2B-F92F-2359A12A0B86}"/>
              </a:ext>
            </a:extLst>
          </p:cNvPr>
          <p:cNvSpPr/>
          <p:nvPr/>
        </p:nvSpPr>
        <p:spPr>
          <a:xfrm>
            <a:off x="6693525" y="251785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1B17574-878D-D257-4A83-6A55ED95D1CC}"/>
              </a:ext>
            </a:extLst>
          </p:cNvPr>
          <p:cNvSpPr/>
          <p:nvPr/>
        </p:nvSpPr>
        <p:spPr>
          <a:xfrm>
            <a:off x="6795138" y="251785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6FF67C25-65D5-0B51-C84F-C466FA6E952F}"/>
              </a:ext>
            </a:extLst>
          </p:cNvPr>
          <p:cNvSpPr/>
          <p:nvPr/>
        </p:nvSpPr>
        <p:spPr>
          <a:xfrm>
            <a:off x="6591913" y="241631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30C35A93-9D56-1FFA-37ED-2DAE0B66E217}"/>
              </a:ext>
            </a:extLst>
          </p:cNvPr>
          <p:cNvSpPr/>
          <p:nvPr/>
        </p:nvSpPr>
        <p:spPr>
          <a:xfrm>
            <a:off x="6795021" y="241631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62DB1D0A-F9E9-862B-58A7-69CE4A8687CB}"/>
              </a:ext>
            </a:extLst>
          </p:cNvPr>
          <p:cNvSpPr/>
          <p:nvPr/>
        </p:nvSpPr>
        <p:spPr>
          <a:xfrm>
            <a:off x="6591796" y="231476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8A1BB24C-549C-4B8B-F634-188B41B390C7}"/>
              </a:ext>
            </a:extLst>
          </p:cNvPr>
          <p:cNvSpPr/>
          <p:nvPr/>
        </p:nvSpPr>
        <p:spPr>
          <a:xfrm>
            <a:off x="6795021" y="231476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9D8D1EDA-046C-9A8C-3F35-93852B25BB5B}"/>
              </a:ext>
            </a:extLst>
          </p:cNvPr>
          <p:cNvSpPr/>
          <p:nvPr/>
        </p:nvSpPr>
        <p:spPr>
          <a:xfrm>
            <a:off x="5981776" y="25220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4FFA4C7-AA64-53D4-FF32-27ACAD2271EE}"/>
              </a:ext>
            </a:extLst>
          </p:cNvPr>
          <p:cNvSpPr/>
          <p:nvPr/>
        </p:nvSpPr>
        <p:spPr>
          <a:xfrm>
            <a:off x="6083271" y="25220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594A5D89-B67D-AD0F-EED9-D7432D966DD7}"/>
              </a:ext>
            </a:extLst>
          </p:cNvPr>
          <p:cNvSpPr/>
          <p:nvPr/>
        </p:nvSpPr>
        <p:spPr>
          <a:xfrm>
            <a:off x="6184884" y="25220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EDF886F6-1731-92E3-D241-09587353039C}"/>
              </a:ext>
            </a:extLst>
          </p:cNvPr>
          <p:cNvSpPr/>
          <p:nvPr/>
        </p:nvSpPr>
        <p:spPr>
          <a:xfrm>
            <a:off x="5982877" y="333234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01821929-718C-8365-455A-E89BF94C5C59}"/>
              </a:ext>
            </a:extLst>
          </p:cNvPr>
          <p:cNvSpPr/>
          <p:nvPr/>
        </p:nvSpPr>
        <p:spPr>
          <a:xfrm>
            <a:off x="6185985" y="333234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6DC6DBD2-AECF-0730-04BF-77ECE53EA037}"/>
              </a:ext>
            </a:extLst>
          </p:cNvPr>
          <p:cNvSpPr/>
          <p:nvPr/>
        </p:nvSpPr>
        <p:spPr>
          <a:xfrm>
            <a:off x="5982760" y="323080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B18A75FF-959A-B6A8-D8EA-1B27CDF9B015}"/>
              </a:ext>
            </a:extLst>
          </p:cNvPr>
          <p:cNvSpPr/>
          <p:nvPr/>
        </p:nvSpPr>
        <p:spPr>
          <a:xfrm>
            <a:off x="6185985" y="323080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DA2CB5D3-847D-28B3-5CC8-A8988567606C}"/>
              </a:ext>
            </a:extLst>
          </p:cNvPr>
          <p:cNvSpPr/>
          <p:nvPr/>
        </p:nvSpPr>
        <p:spPr>
          <a:xfrm>
            <a:off x="5982877" y="404260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46280654-027D-54C1-94A0-77512C46B0A6}"/>
              </a:ext>
            </a:extLst>
          </p:cNvPr>
          <p:cNvSpPr/>
          <p:nvPr/>
        </p:nvSpPr>
        <p:spPr>
          <a:xfrm>
            <a:off x="6084372" y="404260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C90CCEAA-C737-46C2-89E4-8B8CC69506AC}"/>
              </a:ext>
            </a:extLst>
          </p:cNvPr>
          <p:cNvSpPr/>
          <p:nvPr/>
        </p:nvSpPr>
        <p:spPr>
          <a:xfrm>
            <a:off x="6185985" y="404260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4FB42EE1-B823-E7D9-587E-E0726B6D8CDF}"/>
              </a:ext>
            </a:extLst>
          </p:cNvPr>
          <p:cNvSpPr/>
          <p:nvPr/>
        </p:nvSpPr>
        <p:spPr>
          <a:xfrm>
            <a:off x="5982760" y="394106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66119C30-2FC3-ADB6-1D02-4A80500A6624}"/>
              </a:ext>
            </a:extLst>
          </p:cNvPr>
          <p:cNvSpPr/>
          <p:nvPr/>
        </p:nvSpPr>
        <p:spPr>
          <a:xfrm>
            <a:off x="6185868" y="394106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EADD871E-0A3A-D1FE-D303-2FE7F2442FF3}"/>
              </a:ext>
            </a:extLst>
          </p:cNvPr>
          <p:cNvSpPr/>
          <p:nvPr/>
        </p:nvSpPr>
        <p:spPr>
          <a:xfrm>
            <a:off x="5982643" y="383952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45E46D77-593B-C762-AA6B-EA36F3BEDE3D}"/>
              </a:ext>
            </a:extLst>
          </p:cNvPr>
          <p:cNvSpPr/>
          <p:nvPr/>
        </p:nvSpPr>
        <p:spPr>
          <a:xfrm>
            <a:off x="6185868" y="383952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58664F15-FA65-864E-665B-1331B114E424}"/>
              </a:ext>
            </a:extLst>
          </p:cNvPr>
          <p:cNvGrpSpPr/>
          <p:nvPr/>
        </p:nvGrpSpPr>
        <p:grpSpPr>
          <a:xfrm>
            <a:off x="6287367" y="3839525"/>
            <a:ext cx="304954" cy="305166"/>
            <a:chOff x="3808947" y="2609924"/>
            <a:chExt cx="2744252" cy="2733530"/>
          </a:xfrm>
        </p:grpSpPr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9484610A-872B-48AB-0164-8A37CE10EC10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6E1306A2-AD7C-E221-1D70-AB8DCB4E9523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03F59ED2-A03D-D84D-C20A-55974F2FAE60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ECE7E8E-5DD4-6E34-0D96-4E159BB46F3D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F90667FA-7A63-322D-BA2A-85108652DD36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DEEAF173-0794-0C12-322F-4284302BB4C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64CABDA8-26AB-9ACA-59C8-49B266E8F72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B3780167-C011-9F14-AA3E-55F24517FF7E}"/>
              </a:ext>
            </a:extLst>
          </p:cNvPr>
          <p:cNvGrpSpPr/>
          <p:nvPr/>
        </p:nvGrpSpPr>
        <p:grpSpPr>
          <a:xfrm>
            <a:off x="6592089" y="3839525"/>
            <a:ext cx="304954" cy="305166"/>
            <a:chOff x="3808947" y="2609924"/>
            <a:chExt cx="2744252" cy="2733530"/>
          </a:xfrm>
        </p:grpSpPr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63375999-8125-6090-0592-5C0C63031A85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F6AE3A15-7A40-2FC8-BFDF-5A51D5A3727D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E60A570E-61EF-DB2A-907F-F9EEED62776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00830179-EBC7-09FC-DA9F-37D207DABA72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9607D254-E931-822D-59C2-F644DC730381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3F72A11A-6467-92A5-4545-5497947618F1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75FA2EB-A893-9DBB-93F1-3DC156C85E12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AF0024A8-EDF8-B941-0AA0-653F615631CE}"/>
              </a:ext>
            </a:extLst>
          </p:cNvPr>
          <p:cNvGrpSpPr/>
          <p:nvPr/>
        </p:nvGrpSpPr>
        <p:grpSpPr>
          <a:xfrm>
            <a:off x="6591972" y="3534089"/>
            <a:ext cx="304954" cy="305166"/>
            <a:chOff x="3808947" y="2609924"/>
            <a:chExt cx="2744252" cy="2733530"/>
          </a:xfrm>
        </p:grpSpPr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3162105F-C9A2-117F-A70F-378237A1066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26DEB62D-8D3F-5CA1-A060-FD7196960BD5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4E2C9B17-EA5E-1A39-08CF-F4FAEAE83C66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4BCF5E1D-A0EA-9951-2C33-04EEC75A2BFC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6B7CD3AE-EB1B-0DC9-1924-D837FB7ECB3E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60684473-EE42-A783-6862-7F1925357DEB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4BEE2E63-7180-9A1D-16C6-CA6B4643CA53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7AE64C28-25A7-D17B-C110-35666A00C5D1}"/>
              </a:ext>
            </a:extLst>
          </p:cNvPr>
          <p:cNvGrpSpPr/>
          <p:nvPr/>
        </p:nvGrpSpPr>
        <p:grpSpPr>
          <a:xfrm>
            <a:off x="6591855" y="3228519"/>
            <a:ext cx="304954" cy="305166"/>
            <a:chOff x="3808947" y="2609924"/>
            <a:chExt cx="2744252" cy="2733530"/>
          </a:xfrm>
        </p:grpSpPr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676FF1F1-6019-FC6A-700E-12A6393129CC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70CD5BBC-B92D-548C-B18E-C97B5DEFD342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57BEC98D-55DD-EBEA-8CF9-785B3BFDDFE2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ACC1AE12-F887-73E4-F05A-474ECF4322A2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8D806DA8-B979-AF96-D5BC-443E6A485830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CC8D0376-A80D-4691-C497-0B9D02B8FA3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BB157C62-5B4C-727D-42AB-BFAD5CE5F867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A713E9E-B8FB-BCB9-B3A4-F0463BB493E6}"/>
              </a:ext>
            </a:extLst>
          </p:cNvPr>
          <p:cNvSpPr/>
          <p:nvPr/>
        </p:nvSpPr>
        <p:spPr>
          <a:xfrm>
            <a:off x="5981776" y="34343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88AF7515-3A5E-2F4D-3327-11FF1A0DE5BA}"/>
              </a:ext>
            </a:extLst>
          </p:cNvPr>
          <p:cNvSpPr/>
          <p:nvPr/>
        </p:nvSpPr>
        <p:spPr>
          <a:xfrm>
            <a:off x="6083271" y="34343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B3607F54-9CB2-4D50-FCBF-F56D80FAC11D}"/>
              </a:ext>
            </a:extLst>
          </p:cNvPr>
          <p:cNvSpPr/>
          <p:nvPr/>
        </p:nvSpPr>
        <p:spPr>
          <a:xfrm>
            <a:off x="6184884" y="34343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4809A15E-EBA8-FF92-9832-D520D503B52D}"/>
              </a:ext>
            </a:extLst>
          </p:cNvPr>
          <p:cNvSpPr/>
          <p:nvPr/>
        </p:nvSpPr>
        <p:spPr>
          <a:xfrm>
            <a:off x="5982183" y="36423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9BEBF70F-4616-BBB1-A8C6-857C12E78690}"/>
              </a:ext>
            </a:extLst>
          </p:cNvPr>
          <p:cNvSpPr/>
          <p:nvPr/>
        </p:nvSpPr>
        <p:spPr>
          <a:xfrm>
            <a:off x="6185291" y="36423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8808095D-077F-E151-C74D-90F284FF44A8}"/>
              </a:ext>
            </a:extLst>
          </p:cNvPr>
          <p:cNvSpPr/>
          <p:nvPr/>
        </p:nvSpPr>
        <p:spPr>
          <a:xfrm>
            <a:off x="5982066" y="354078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8EA4955E-63F7-4D0F-E951-5B28C2148C9E}"/>
              </a:ext>
            </a:extLst>
          </p:cNvPr>
          <p:cNvSpPr/>
          <p:nvPr/>
        </p:nvSpPr>
        <p:spPr>
          <a:xfrm>
            <a:off x="6185291" y="354078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8366CCC9-4850-AABC-83AD-94D98A806B0F}"/>
              </a:ext>
            </a:extLst>
          </p:cNvPr>
          <p:cNvSpPr/>
          <p:nvPr/>
        </p:nvSpPr>
        <p:spPr>
          <a:xfrm>
            <a:off x="5981082" y="374431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180D1576-0CBB-2A10-C7D3-7C6CF25E020D}"/>
              </a:ext>
            </a:extLst>
          </p:cNvPr>
          <p:cNvSpPr/>
          <p:nvPr/>
        </p:nvSpPr>
        <p:spPr>
          <a:xfrm>
            <a:off x="6082577" y="374431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AE96C283-9D0C-9FBC-FB49-2511330F06B8}"/>
              </a:ext>
            </a:extLst>
          </p:cNvPr>
          <p:cNvSpPr/>
          <p:nvPr/>
        </p:nvSpPr>
        <p:spPr>
          <a:xfrm>
            <a:off x="6184190" y="374431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C681A817-7939-BACE-9620-B886B5EB4D0F}"/>
              </a:ext>
            </a:extLst>
          </p:cNvPr>
          <p:cNvSpPr/>
          <p:nvPr/>
        </p:nvSpPr>
        <p:spPr>
          <a:xfrm>
            <a:off x="5982467" y="4245560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C6ACE321-7446-5674-2B89-82040C38B49A}"/>
              </a:ext>
            </a:extLst>
          </p:cNvPr>
          <p:cNvSpPr/>
          <p:nvPr/>
        </p:nvSpPr>
        <p:spPr>
          <a:xfrm>
            <a:off x="6185575" y="4245560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9A766798-1084-EE82-E730-6081E6F3C5BE}"/>
              </a:ext>
            </a:extLst>
          </p:cNvPr>
          <p:cNvSpPr/>
          <p:nvPr/>
        </p:nvSpPr>
        <p:spPr>
          <a:xfrm>
            <a:off x="5982350" y="414401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id="{000D90AC-3507-DFD5-A88D-0E40BB5D62E5}"/>
              </a:ext>
            </a:extLst>
          </p:cNvPr>
          <p:cNvSpPr/>
          <p:nvPr/>
        </p:nvSpPr>
        <p:spPr>
          <a:xfrm>
            <a:off x="6185575" y="414401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DFB274E6-E1A1-7F72-03F7-DAFA89BF4B69}"/>
              </a:ext>
            </a:extLst>
          </p:cNvPr>
          <p:cNvSpPr/>
          <p:nvPr/>
        </p:nvSpPr>
        <p:spPr>
          <a:xfrm>
            <a:off x="5982467" y="4955820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50A3984C-35F0-8B30-67F2-BE37CF28C513}"/>
              </a:ext>
            </a:extLst>
          </p:cNvPr>
          <p:cNvSpPr/>
          <p:nvPr/>
        </p:nvSpPr>
        <p:spPr>
          <a:xfrm>
            <a:off x="6083962" y="4955820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Rectangle 589">
            <a:extLst>
              <a:ext uri="{FF2B5EF4-FFF2-40B4-BE49-F238E27FC236}">
                <a16:creationId xmlns:a16="http://schemas.microsoft.com/office/drawing/2014/main" id="{DEB8FF84-426C-6064-E69D-75838D5E3F48}"/>
              </a:ext>
            </a:extLst>
          </p:cNvPr>
          <p:cNvSpPr/>
          <p:nvPr/>
        </p:nvSpPr>
        <p:spPr>
          <a:xfrm>
            <a:off x="6185575" y="4955820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E2CD74FC-414C-687C-145E-C2119977514C}"/>
              </a:ext>
            </a:extLst>
          </p:cNvPr>
          <p:cNvSpPr/>
          <p:nvPr/>
        </p:nvSpPr>
        <p:spPr>
          <a:xfrm>
            <a:off x="5982350" y="4854278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D71E6388-FEF8-8958-28DC-2EB186E4160A}"/>
              </a:ext>
            </a:extLst>
          </p:cNvPr>
          <p:cNvSpPr/>
          <p:nvPr/>
        </p:nvSpPr>
        <p:spPr>
          <a:xfrm>
            <a:off x="6185458" y="4854278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AB1D2BC0-002A-2FB2-C83F-972587B96A5A}"/>
              </a:ext>
            </a:extLst>
          </p:cNvPr>
          <p:cNvSpPr/>
          <p:nvPr/>
        </p:nvSpPr>
        <p:spPr>
          <a:xfrm>
            <a:off x="5982233" y="4752736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id="{7795F638-49B7-E305-0C81-811D2B6EE389}"/>
              </a:ext>
            </a:extLst>
          </p:cNvPr>
          <p:cNvSpPr/>
          <p:nvPr/>
        </p:nvSpPr>
        <p:spPr>
          <a:xfrm>
            <a:off x="6185458" y="4752736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ACD9564C-F46F-B4BA-B9BC-1070F057DCD6}"/>
              </a:ext>
            </a:extLst>
          </p:cNvPr>
          <p:cNvGrpSpPr/>
          <p:nvPr/>
        </p:nvGrpSpPr>
        <p:grpSpPr>
          <a:xfrm>
            <a:off x="6286957" y="4752736"/>
            <a:ext cx="304954" cy="305166"/>
            <a:chOff x="3808947" y="2609924"/>
            <a:chExt cx="2744252" cy="2733530"/>
          </a:xfrm>
        </p:grpSpPr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CF125412-E3E3-3BD5-1FA2-7B363042484B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4AA56AB3-E661-EBC5-FF54-84A9CCDBA6D7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FBEBD391-2EC6-7D42-6DF9-60636075A63C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7E5F0DE2-8F20-2CFD-38D0-A7DC825A65BA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97753AAB-7BE8-979D-1196-78E4DEEE1652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F9CDB9DD-213B-86DA-7D91-C37159B46F69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BD6D18B5-BEE8-6517-FBF5-4752019EE260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5E0BB32A-A103-C0C7-C98B-E5925DE56E84}"/>
              </a:ext>
            </a:extLst>
          </p:cNvPr>
          <p:cNvGrpSpPr/>
          <p:nvPr/>
        </p:nvGrpSpPr>
        <p:grpSpPr>
          <a:xfrm>
            <a:off x="6591679" y="4752736"/>
            <a:ext cx="304954" cy="305166"/>
            <a:chOff x="3808947" y="2609924"/>
            <a:chExt cx="2744252" cy="2733530"/>
          </a:xfrm>
        </p:grpSpPr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41B83F0D-1D39-A030-80B2-0BC0A96386F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06DBC65D-980A-C416-985B-871D3FAAEBE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1460E28F-A3B1-66C7-6164-03916CB391C2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0A0C32B4-A148-7F33-BF6E-49A8E2DE201D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477EA323-82AC-B19E-161D-2204FB042967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B4C3F77F-4472-1AC7-0B0D-C3ACDCC17446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A4482A07-DA59-FD64-7A92-15FEAF9B147B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0DB704D0-0AA9-8FE0-F504-6C33ECEB2BBD}"/>
              </a:ext>
            </a:extLst>
          </p:cNvPr>
          <p:cNvGrpSpPr/>
          <p:nvPr/>
        </p:nvGrpSpPr>
        <p:grpSpPr>
          <a:xfrm>
            <a:off x="6591562" y="4447300"/>
            <a:ext cx="304954" cy="305166"/>
            <a:chOff x="3808947" y="2609924"/>
            <a:chExt cx="2744252" cy="2733530"/>
          </a:xfrm>
        </p:grpSpPr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9C06F35D-23DE-EDE5-974B-5CE764F67875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1C5A8D74-88EA-D698-C455-72CD0144C03E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7DD1FCEC-2635-0D5C-6772-C39EDE98197A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9960FCE6-B8B2-F863-CC5F-445B14CA168F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4996866E-FF4B-F047-C4F7-40ED0E082C37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362961CB-93EB-61E3-FC47-02C9F3C474E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FDABB7B4-2BE0-2089-4C7E-8C3C1B5AB9B5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Group 548">
            <a:extLst>
              <a:ext uri="{FF2B5EF4-FFF2-40B4-BE49-F238E27FC236}">
                <a16:creationId xmlns:a16="http://schemas.microsoft.com/office/drawing/2014/main" id="{F0E00892-3CFF-6FC2-E933-649150C866BD}"/>
              </a:ext>
            </a:extLst>
          </p:cNvPr>
          <p:cNvGrpSpPr/>
          <p:nvPr/>
        </p:nvGrpSpPr>
        <p:grpSpPr>
          <a:xfrm>
            <a:off x="6591445" y="4141730"/>
            <a:ext cx="304954" cy="305166"/>
            <a:chOff x="3808947" y="2609924"/>
            <a:chExt cx="2744252" cy="2733530"/>
          </a:xfrm>
        </p:grpSpPr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5C60750A-896C-48C8-C4D6-DB188C01896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ED376CCA-3BFE-F29B-794B-B20E60CD7898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DA0FF85F-2A6F-643F-B4B9-65C59E7D0E3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1E070571-4993-8D52-F7B8-FF751C374353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F0B195E6-0DA4-C9C5-3CF6-DE6C9F826EF3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F5A7EF7C-7B13-36FC-C0C8-939E963C774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7FBC061E-FC18-3162-7F5E-8596A21DFFC9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0" name="Rectangle 549">
            <a:extLst>
              <a:ext uri="{FF2B5EF4-FFF2-40B4-BE49-F238E27FC236}">
                <a16:creationId xmlns:a16="http://schemas.microsoft.com/office/drawing/2014/main" id="{B6E11058-0B42-73B1-2EF9-90C0B60F6E55}"/>
              </a:ext>
            </a:extLst>
          </p:cNvPr>
          <p:cNvSpPr/>
          <p:nvPr/>
        </p:nvSpPr>
        <p:spPr>
          <a:xfrm>
            <a:off x="5981366" y="434754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9DBFAE41-56A3-DCA9-FF02-E64B89D2B370}"/>
              </a:ext>
            </a:extLst>
          </p:cNvPr>
          <p:cNvSpPr/>
          <p:nvPr/>
        </p:nvSpPr>
        <p:spPr>
          <a:xfrm>
            <a:off x="6082861" y="434754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214EE74A-C568-98B7-F0BD-B21B7A264804}"/>
              </a:ext>
            </a:extLst>
          </p:cNvPr>
          <p:cNvSpPr/>
          <p:nvPr/>
        </p:nvSpPr>
        <p:spPr>
          <a:xfrm>
            <a:off x="6184474" y="434754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E2FC192F-344F-3284-841E-F4F94F051DEA}"/>
              </a:ext>
            </a:extLst>
          </p:cNvPr>
          <p:cNvSpPr/>
          <p:nvPr/>
        </p:nvSpPr>
        <p:spPr>
          <a:xfrm>
            <a:off x="5981773" y="45555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CD694822-D270-E30E-8572-3356F60E675F}"/>
              </a:ext>
            </a:extLst>
          </p:cNvPr>
          <p:cNvSpPr/>
          <p:nvPr/>
        </p:nvSpPr>
        <p:spPr>
          <a:xfrm>
            <a:off x="6184881" y="45555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905908B4-0A2B-1CB3-9EDB-5983606FDAC2}"/>
              </a:ext>
            </a:extLst>
          </p:cNvPr>
          <p:cNvSpPr/>
          <p:nvPr/>
        </p:nvSpPr>
        <p:spPr>
          <a:xfrm>
            <a:off x="5981656" y="44539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4BFA6E8A-E993-06DA-9CD7-226D97B84B5D}"/>
              </a:ext>
            </a:extLst>
          </p:cNvPr>
          <p:cNvSpPr/>
          <p:nvPr/>
        </p:nvSpPr>
        <p:spPr>
          <a:xfrm>
            <a:off x="6184881" y="44539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271255DC-A714-57FD-58D7-E1F6AB625668}"/>
              </a:ext>
            </a:extLst>
          </p:cNvPr>
          <p:cNvSpPr/>
          <p:nvPr/>
        </p:nvSpPr>
        <p:spPr>
          <a:xfrm>
            <a:off x="5980672" y="465752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CC4915FA-8436-C1AA-529F-4126424B2FED}"/>
              </a:ext>
            </a:extLst>
          </p:cNvPr>
          <p:cNvSpPr/>
          <p:nvPr/>
        </p:nvSpPr>
        <p:spPr>
          <a:xfrm>
            <a:off x="6082167" y="465752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EBCCD63E-7EB4-0C9D-3D23-615736FE519C}"/>
              </a:ext>
            </a:extLst>
          </p:cNvPr>
          <p:cNvSpPr/>
          <p:nvPr/>
        </p:nvSpPr>
        <p:spPr>
          <a:xfrm>
            <a:off x="6183780" y="465752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A017A09B-3C75-F806-5388-E0EF99ACC4AD}"/>
              </a:ext>
            </a:extLst>
          </p:cNvPr>
          <p:cNvSpPr/>
          <p:nvPr/>
        </p:nvSpPr>
        <p:spPr>
          <a:xfrm flipH="1">
            <a:off x="8623034" y="2418532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2C641020-33F3-ADE0-B581-C6167E7F864E}"/>
              </a:ext>
            </a:extLst>
          </p:cNvPr>
          <p:cNvSpPr/>
          <p:nvPr/>
        </p:nvSpPr>
        <p:spPr>
          <a:xfrm flipH="1">
            <a:off x="8419926" y="2418532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id="{CEE1A599-6EBC-6897-E978-B8DCB0184149}"/>
              </a:ext>
            </a:extLst>
          </p:cNvPr>
          <p:cNvSpPr/>
          <p:nvPr/>
        </p:nvSpPr>
        <p:spPr>
          <a:xfrm flipH="1">
            <a:off x="8623151" y="231698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24A5A9A6-6708-08ED-C77B-49E39291E29A}"/>
              </a:ext>
            </a:extLst>
          </p:cNvPr>
          <p:cNvSpPr/>
          <p:nvPr/>
        </p:nvSpPr>
        <p:spPr>
          <a:xfrm flipH="1">
            <a:off x="8419926" y="231698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F1343B89-A14F-C8EF-83B9-6ED01FC0E7C9}"/>
              </a:ext>
            </a:extLst>
          </p:cNvPr>
          <p:cNvGrpSpPr/>
          <p:nvPr/>
        </p:nvGrpSpPr>
        <p:grpSpPr>
          <a:xfrm flipH="1">
            <a:off x="8419926" y="2925708"/>
            <a:ext cx="304954" cy="305166"/>
            <a:chOff x="3808947" y="2609924"/>
            <a:chExt cx="2744252" cy="2733530"/>
          </a:xfrm>
        </p:grpSpPr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5E0F90F0-118D-734D-DA35-0F696558B2D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795C7BBA-EA49-F459-2C72-96C889937854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E1CB5C20-AAF7-53BA-6788-3E750415717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>
              <a:extLst>
                <a:ext uri="{FF2B5EF4-FFF2-40B4-BE49-F238E27FC236}">
                  <a16:creationId xmlns:a16="http://schemas.microsoft.com/office/drawing/2014/main" id="{BDEEC35C-7F0F-7567-A369-8DB877C46892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4E9B5477-02E0-167D-4C84-871FB870C9C2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0063E378-BECA-EB67-3A2E-71BB1F912A20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85CE4F0D-7293-059D-8096-D26D2912158F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1" name="Rectangle 600">
            <a:extLst>
              <a:ext uri="{FF2B5EF4-FFF2-40B4-BE49-F238E27FC236}">
                <a16:creationId xmlns:a16="http://schemas.microsoft.com/office/drawing/2014/main" id="{D18FF399-643A-D324-991E-F4EA4ECC0558}"/>
              </a:ext>
            </a:extLst>
          </p:cNvPr>
          <p:cNvSpPr/>
          <p:nvPr/>
        </p:nvSpPr>
        <p:spPr>
          <a:xfrm flipH="1">
            <a:off x="8624076" y="282362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EB3632A9-5BAC-1CD9-A25F-C288C25C46EB}"/>
              </a:ext>
            </a:extLst>
          </p:cNvPr>
          <p:cNvSpPr/>
          <p:nvPr/>
        </p:nvSpPr>
        <p:spPr>
          <a:xfrm flipH="1">
            <a:off x="8522581" y="282362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A2C4DC11-0B8E-A5C8-6DD3-E64A3ADFBA71}"/>
              </a:ext>
            </a:extLst>
          </p:cNvPr>
          <p:cNvSpPr/>
          <p:nvPr/>
        </p:nvSpPr>
        <p:spPr>
          <a:xfrm flipH="1">
            <a:off x="8420968" y="282362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D8F6DB5F-EDEF-89CA-E0F9-CBA42D9C4AE7}"/>
              </a:ext>
            </a:extLst>
          </p:cNvPr>
          <p:cNvSpPr/>
          <p:nvPr/>
        </p:nvSpPr>
        <p:spPr>
          <a:xfrm flipH="1">
            <a:off x="8622976" y="272369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F37A8217-C36B-972D-57E1-EF56C0817A03}"/>
              </a:ext>
            </a:extLst>
          </p:cNvPr>
          <p:cNvSpPr/>
          <p:nvPr/>
        </p:nvSpPr>
        <p:spPr>
          <a:xfrm flipH="1">
            <a:off x="8419868" y="272369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id="{269E83D4-B95C-49D5-7705-F24044D87849}"/>
              </a:ext>
            </a:extLst>
          </p:cNvPr>
          <p:cNvSpPr/>
          <p:nvPr/>
        </p:nvSpPr>
        <p:spPr>
          <a:xfrm flipH="1">
            <a:off x="8623093" y="262215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77C4027E-4683-5F8F-3BE7-6537F5100A60}"/>
              </a:ext>
            </a:extLst>
          </p:cNvPr>
          <p:cNvSpPr/>
          <p:nvPr/>
        </p:nvSpPr>
        <p:spPr>
          <a:xfrm flipH="1">
            <a:off x="8419868" y="262215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8" name="Group 607">
            <a:extLst>
              <a:ext uri="{FF2B5EF4-FFF2-40B4-BE49-F238E27FC236}">
                <a16:creationId xmlns:a16="http://schemas.microsoft.com/office/drawing/2014/main" id="{A1DEBBBF-F633-129F-ECE9-055AFCC154D1}"/>
              </a:ext>
            </a:extLst>
          </p:cNvPr>
          <p:cNvGrpSpPr/>
          <p:nvPr/>
        </p:nvGrpSpPr>
        <p:grpSpPr>
          <a:xfrm flipH="1">
            <a:off x="8115202" y="2925708"/>
            <a:ext cx="304954" cy="305166"/>
            <a:chOff x="3808947" y="2609924"/>
            <a:chExt cx="2744252" cy="2733530"/>
          </a:xfrm>
        </p:grpSpPr>
        <p:sp>
          <p:nvSpPr>
            <p:cNvPr id="801" name="Rectangle 800">
              <a:extLst>
                <a:ext uri="{FF2B5EF4-FFF2-40B4-BE49-F238E27FC236}">
                  <a16:creationId xmlns:a16="http://schemas.microsoft.com/office/drawing/2014/main" id="{66BD6113-E4EC-ADAC-D7E2-AC6B7FE780EF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A2AD375D-1705-E449-A87B-B2DE0D27D3EA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>
              <a:extLst>
                <a:ext uri="{FF2B5EF4-FFF2-40B4-BE49-F238E27FC236}">
                  <a16:creationId xmlns:a16="http://schemas.microsoft.com/office/drawing/2014/main" id="{69A21FCF-87C2-BA1C-9401-2CD14A7C773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A6E967D6-1AE5-1536-F5CF-3F7E1FC483EF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>
              <a:extLst>
                <a:ext uri="{FF2B5EF4-FFF2-40B4-BE49-F238E27FC236}">
                  <a16:creationId xmlns:a16="http://schemas.microsoft.com/office/drawing/2014/main" id="{B0A43B90-5141-4358-DCB5-E3E21AB60D1A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>
              <a:extLst>
                <a:ext uri="{FF2B5EF4-FFF2-40B4-BE49-F238E27FC236}">
                  <a16:creationId xmlns:a16="http://schemas.microsoft.com/office/drawing/2014/main" id="{A2B09A1B-CBC6-3FA0-EF0D-050BD2096ADC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3D94F9B0-365C-5081-30BB-5FEAB1C0126A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655B8FEC-ED8F-44C2-C663-E5DEA741A6F0}"/>
              </a:ext>
            </a:extLst>
          </p:cNvPr>
          <p:cNvGrpSpPr/>
          <p:nvPr/>
        </p:nvGrpSpPr>
        <p:grpSpPr>
          <a:xfrm flipH="1">
            <a:off x="7810480" y="2925708"/>
            <a:ext cx="304954" cy="305166"/>
            <a:chOff x="3808947" y="2609924"/>
            <a:chExt cx="2744252" cy="2733530"/>
          </a:xfrm>
        </p:grpSpPr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B5CB1F97-9ED2-E3CF-E9C6-0F0C294039A4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4947E6BC-4288-FF39-5969-3D2E2C07FB8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11491320-ABE5-8E6A-1DE0-6A6346D51891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F9851B85-8941-D546-3BB1-B324EA9EA6B3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2543A5C6-0376-5720-B67C-C39B2922D20B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741323F7-77B6-1C07-E7A3-B28A634E9145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>
              <a:extLst>
                <a:ext uri="{FF2B5EF4-FFF2-40B4-BE49-F238E27FC236}">
                  <a16:creationId xmlns:a16="http://schemas.microsoft.com/office/drawing/2014/main" id="{A2FCCE29-096A-D701-1699-2585120E0529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36F857DB-6423-F786-01E6-0253960200B8}"/>
              </a:ext>
            </a:extLst>
          </p:cNvPr>
          <p:cNvGrpSpPr/>
          <p:nvPr/>
        </p:nvGrpSpPr>
        <p:grpSpPr>
          <a:xfrm flipH="1">
            <a:off x="7810597" y="2620272"/>
            <a:ext cx="304954" cy="305166"/>
            <a:chOff x="3808947" y="2609924"/>
            <a:chExt cx="2744252" cy="2733530"/>
          </a:xfrm>
        </p:grpSpPr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7E5539FF-8250-D585-65F7-904349B7A58F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47D17643-4E7D-FA8D-27A8-0BB6D82968D3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A8DA8A28-3076-A16B-0468-538E4F58DCB9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DCEFB9E7-386C-28B9-7598-7E68C35D1A43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EF5B2774-2670-772F-F424-91AA550C51C3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75499B74-6FA4-B0DC-0A8F-77473533F0DF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8DDA97B0-5836-7C71-B96E-C94C088AE38A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0856EC58-580C-F277-592E-742BA258A6D3}"/>
              </a:ext>
            </a:extLst>
          </p:cNvPr>
          <p:cNvGrpSpPr/>
          <p:nvPr/>
        </p:nvGrpSpPr>
        <p:grpSpPr>
          <a:xfrm flipH="1">
            <a:off x="7810714" y="2314702"/>
            <a:ext cx="304954" cy="305166"/>
            <a:chOff x="3808947" y="2609924"/>
            <a:chExt cx="2744252" cy="2733530"/>
          </a:xfrm>
        </p:grpSpPr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FFF82B91-52B4-7FE3-9346-31388BB948CC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E27AF4D9-F029-20A5-2E9E-282898BA3DDC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0685FB67-DD2F-D5CF-A858-64DDBEA0BD76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1865A4FC-1142-D9BB-52E0-BE3E86E83AF1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9E1D9133-195F-E585-2484-47C0AC87E0FD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085248B3-757C-22B2-73E6-BAE2981BB415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4ACF31E7-7892-4229-90B6-5ECBEF35B0F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2" name="Rectangle 611">
            <a:extLst>
              <a:ext uri="{FF2B5EF4-FFF2-40B4-BE49-F238E27FC236}">
                <a16:creationId xmlns:a16="http://schemas.microsoft.com/office/drawing/2014/main" id="{423D7116-0845-167A-271A-49A428070F04}"/>
              </a:ext>
            </a:extLst>
          </p:cNvPr>
          <p:cNvSpPr/>
          <p:nvPr/>
        </p:nvSpPr>
        <p:spPr>
          <a:xfrm flipH="1">
            <a:off x="8624076" y="252195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825FD515-F749-8E68-9E2E-5AEF19BCAD0F}"/>
              </a:ext>
            </a:extLst>
          </p:cNvPr>
          <p:cNvSpPr/>
          <p:nvPr/>
        </p:nvSpPr>
        <p:spPr>
          <a:xfrm flipH="1">
            <a:off x="8522581" y="252195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756E549E-A196-9A84-29F4-082C5901A289}"/>
              </a:ext>
            </a:extLst>
          </p:cNvPr>
          <p:cNvSpPr/>
          <p:nvPr/>
        </p:nvSpPr>
        <p:spPr>
          <a:xfrm flipH="1">
            <a:off x="8420968" y="252195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5DAA0E8D-D48D-1DEF-29E8-FBD64E7993A6}"/>
              </a:ext>
            </a:extLst>
          </p:cNvPr>
          <p:cNvGrpSpPr/>
          <p:nvPr/>
        </p:nvGrpSpPr>
        <p:grpSpPr>
          <a:xfrm flipH="1">
            <a:off x="7810421" y="3228452"/>
            <a:ext cx="915961" cy="916172"/>
            <a:chOff x="5981082" y="3226752"/>
            <a:chExt cx="915961" cy="914400"/>
          </a:xfrm>
        </p:grpSpPr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19553C58-287D-BFD2-7903-1D37F68BE376}"/>
                </a:ext>
              </a:extLst>
            </p:cNvPr>
            <p:cNvSpPr/>
            <p:nvPr/>
          </p:nvSpPr>
          <p:spPr>
            <a:xfrm>
              <a:off x="5982877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AD727C3F-743D-488D-160E-01DABC824267}"/>
                </a:ext>
              </a:extLst>
            </p:cNvPr>
            <p:cNvSpPr/>
            <p:nvPr/>
          </p:nvSpPr>
          <p:spPr>
            <a:xfrm>
              <a:off x="6185985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ED1784E3-0C5C-C3B4-D556-9D1D12CB1A0C}"/>
                </a:ext>
              </a:extLst>
            </p:cNvPr>
            <p:cNvSpPr/>
            <p:nvPr/>
          </p:nvSpPr>
          <p:spPr>
            <a:xfrm>
              <a:off x="5982760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18824781-8ECF-4798-212E-217B8B21A5BE}"/>
                </a:ext>
              </a:extLst>
            </p:cNvPr>
            <p:cNvSpPr/>
            <p:nvPr/>
          </p:nvSpPr>
          <p:spPr>
            <a:xfrm>
              <a:off x="6185985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0" name="Group 729">
              <a:extLst>
                <a:ext uri="{FF2B5EF4-FFF2-40B4-BE49-F238E27FC236}">
                  <a16:creationId xmlns:a16="http://schemas.microsoft.com/office/drawing/2014/main" id="{56980D6C-E09D-8236-EB43-9B2E286A8551}"/>
                </a:ext>
              </a:extLst>
            </p:cNvPr>
            <p:cNvGrpSpPr/>
            <p:nvPr/>
          </p:nvGrpSpPr>
          <p:grpSpPr>
            <a:xfrm>
              <a:off x="5982643" y="3836576"/>
              <a:ext cx="304954" cy="304576"/>
              <a:chOff x="3808947" y="2609924"/>
              <a:chExt cx="2744252" cy="2733530"/>
            </a:xfrm>
          </p:grpSpPr>
          <p:sp>
            <p:nvSpPr>
              <p:cNvPr id="773" name="Rectangle 772">
                <a:extLst>
                  <a:ext uri="{FF2B5EF4-FFF2-40B4-BE49-F238E27FC236}">
                    <a16:creationId xmlns:a16="http://schemas.microsoft.com/office/drawing/2014/main" id="{6E12ED9A-4254-5BC4-735F-10B7273AE671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Rectangle 773">
                <a:extLst>
                  <a:ext uri="{FF2B5EF4-FFF2-40B4-BE49-F238E27FC236}">
                    <a16:creationId xmlns:a16="http://schemas.microsoft.com/office/drawing/2014/main" id="{9908D798-D07F-9A05-1BD4-E317AD311954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Rectangle 774">
                <a:extLst>
                  <a:ext uri="{FF2B5EF4-FFF2-40B4-BE49-F238E27FC236}">
                    <a16:creationId xmlns:a16="http://schemas.microsoft.com/office/drawing/2014/main" id="{D9850931-49DA-91F3-CCC8-3EF104291832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Rectangle 775">
                <a:extLst>
                  <a:ext uri="{FF2B5EF4-FFF2-40B4-BE49-F238E27FC236}">
                    <a16:creationId xmlns:a16="http://schemas.microsoft.com/office/drawing/2014/main" id="{62109D3C-B206-E77A-E96F-C70C206FFB29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Rectangle 776">
                <a:extLst>
                  <a:ext uri="{FF2B5EF4-FFF2-40B4-BE49-F238E27FC236}">
                    <a16:creationId xmlns:a16="http://schemas.microsoft.com/office/drawing/2014/main" id="{494622D3-869E-5C4C-084A-5CEFD5ECF94A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Rectangle 777">
                <a:extLst>
                  <a:ext uri="{FF2B5EF4-FFF2-40B4-BE49-F238E27FC236}">
                    <a16:creationId xmlns:a16="http://schemas.microsoft.com/office/drawing/2014/main" id="{E06FB4F5-354C-7CE0-ED1B-D6F207F4F72D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Rectangle 778">
                <a:extLst>
                  <a:ext uri="{FF2B5EF4-FFF2-40B4-BE49-F238E27FC236}">
                    <a16:creationId xmlns:a16="http://schemas.microsoft.com/office/drawing/2014/main" id="{9D3D3A27-691D-6D2B-ADD7-6ED336DB3DD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1" name="Group 730">
              <a:extLst>
                <a:ext uri="{FF2B5EF4-FFF2-40B4-BE49-F238E27FC236}">
                  <a16:creationId xmlns:a16="http://schemas.microsoft.com/office/drawing/2014/main" id="{3BEF46C2-53A4-9742-9C80-FBCCF000773C}"/>
                </a:ext>
              </a:extLst>
            </p:cNvPr>
            <p:cNvGrpSpPr/>
            <p:nvPr/>
          </p:nvGrpSpPr>
          <p:grpSpPr>
            <a:xfrm>
              <a:off x="6287367" y="3836576"/>
              <a:ext cx="304954" cy="304576"/>
              <a:chOff x="3808947" y="2609924"/>
              <a:chExt cx="2744252" cy="2733530"/>
            </a:xfrm>
          </p:grpSpPr>
          <p:sp>
            <p:nvSpPr>
              <p:cNvPr id="766" name="Rectangle 765">
                <a:extLst>
                  <a:ext uri="{FF2B5EF4-FFF2-40B4-BE49-F238E27FC236}">
                    <a16:creationId xmlns:a16="http://schemas.microsoft.com/office/drawing/2014/main" id="{AB7149DE-556B-111E-288E-E0CCBBB27CFF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Rectangle 766">
                <a:extLst>
                  <a:ext uri="{FF2B5EF4-FFF2-40B4-BE49-F238E27FC236}">
                    <a16:creationId xmlns:a16="http://schemas.microsoft.com/office/drawing/2014/main" id="{EC8FE97C-AEC9-9135-31D7-4A2C433905F8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Rectangle 767">
                <a:extLst>
                  <a:ext uri="{FF2B5EF4-FFF2-40B4-BE49-F238E27FC236}">
                    <a16:creationId xmlns:a16="http://schemas.microsoft.com/office/drawing/2014/main" id="{D649E1CC-804F-8BF7-DF09-B50DE7C0D30E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Rectangle 768">
                <a:extLst>
                  <a:ext uri="{FF2B5EF4-FFF2-40B4-BE49-F238E27FC236}">
                    <a16:creationId xmlns:a16="http://schemas.microsoft.com/office/drawing/2014/main" id="{15C962D1-A405-9C40-3940-7093BDC2C4EF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Rectangle 769">
                <a:extLst>
                  <a:ext uri="{FF2B5EF4-FFF2-40B4-BE49-F238E27FC236}">
                    <a16:creationId xmlns:a16="http://schemas.microsoft.com/office/drawing/2014/main" id="{B02338E8-BC2A-390C-60F4-47D38967ACE0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Rectangle 770">
                <a:extLst>
                  <a:ext uri="{FF2B5EF4-FFF2-40B4-BE49-F238E27FC236}">
                    <a16:creationId xmlns:a16="http://schemas.microsoft.com/office/drawing/2014/main" id="{A3F02628-3B33-4006-DED1-C3086DF426E6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Rectangle 771">
                <a:extLst>
                  <a:ext uri="{FF2B5EF4-FFF2-40B4-BE49-F238E27FC236}">
                    <a16:creationId xmlns:a16="http://schemas.microsoft.com/office/drawing/2014/main" id="{768C6EEE-6D82-CA93-E33B-69B9E498920B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2" name="Group 731">
              <a:extLst>
                <a:ext uri="{FF2B5EF4-FFF2-40B4-BE49-F238E27FC236}">
                  <a16:creationId xmlns:a16="http://schemas.microsoft.com/office/drawing/2014/main" id="{CA1CEF84-7757-0C85-A46F-46A2989C9B1A}"/>
                </a:ext>
              </a:extLst>
            </p:cNvPr>
            <p:cNvGrpSpPr/>
            <p:nvPr/>
          </p:nvGrpSpPr>
          <p:grpSpPr>
            <a:xfrm>
              <a:off x="6592089" y="3836576"/>
              <a:ext cx="304954" cy="304576"/>
              <a:chOff x="3808947" y="2609924"/>
              <a:chExt cx="2744252" cy="2733530"/>
            </a:xfrm>
          </p:grpSpPr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464B8558-BAE7-254C-4281-5FAC9F5E0A7F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C7FBC4B5-59A2-0713-1797-2CB6CCC933A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id="{22664444-3A3D-BF1E-9AD5-602CE7D6322A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C0C3292B-00CC-64E4-0ACD-89002F193DDF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30C8F8ED-26A8-F33D-4B6A-E2D955B01836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Rectangle 763">
                <a:extLst>
                  <a:ext uri="{FF2B5EF4-FFF2-40B4-BE49-F238E27FC236}">
                    <a16:creationId xmlns:a16="http://schemas.microsoft.com/office/drawing/2014/main" id="{386C5D9E-A46F-1408-76FC-156F975CFECB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Rectangle 764">
                <a:extLst>
                  <a:ext uri="{FF2B5EF4-FFF2-40B4-BE49-F238E27FC236}">
                    <a16:creationId xmlns:a16="http://schemas.microsoft.com/office/drawing/2014/main" id="{527DAF98-71C9-77D6-FFB3-E20FCDB6D70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3" name="Group 732">
              <a:extLst>
                <a:ext uri="{FF2B5EF4-FFF2-40B4-BE49-F238E27FC236}">
                  <a16:creationId xmlns:a16="http://schemas.microsoft.com/office/drawing/2014/main" id="{93EE1F2E-6495-8B64-5F3C-3F09AD6DB797}"/>
                </a:ext>
              </a:extLst>
            </p:cNvPr>
            <p:cNvGrpSpPr/>
            <p:nvPr/>
          </p:nvGrpSpPr>
          <p:grpSpPr>
            <a:xfrm>
              <a:off x="6591972" y="3531731"/>
              <a:ext cx="304954" cy="304576"/>
              <a:chOff x="3808947" y="2609924"/>
              <a:chExt cx="2744252" cy="2733530"/>
            </a:xfrm>
          </p:grpSpPr>
          <p:sp>
            <p:nvSpPr>
              <p:cNvPr id="752" name="Rectangle 751">
                <a:extLst>
                  <a:ext uri="{FF2B5EF4-FFF2-40B4-BE49-F238E27FC236}">
                    <a16:creationId xmlns:a16="http://schemas.microsoft.com/office/drawing/2014/main" id="{39559F02-DBEA-6E43-F2A2-33875F1F423E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83AC93D4-0CB5-3A45-46DC-ADCAA85C8F12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Rectangle 753">
                <a:extLst>
                  <a:ext uri="{FF2B5EF4-FFF2-40B4-BE49-F238E27FC236}">
                    <a16:creationId xmlns:a16="http://schemas.microsoft.com/office/drawing/2014/main" id="{341D76B8-92B3-78B9-B798-A2C33A9C8502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Rectangle 754">
                <a:extLst>
                  <a:ext uri="{FF2B5EF4-FFF2-40B4-BE49-F238E27FC236}">
                    <a16:creationId xmlns:a16="http://schemas.microsoft.com/office/drawing/2014/main" id="{A1F5D4FD-7997-1BB4-EA8D-CD400A5A545D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BEA42D62-81C8-B2DF-5D68-B2C725307670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B0D9CC7C-489E-9A6C-7B79-7CF67356A07B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B036C5F1-B5EB-0F5C-32FD-5142213B0CE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4" name="Group 733">
              <a:extLst>
                <a:ext uri="{FF2B5EF4-FFF2-40B4-BE49-F238E27FC236}">
                  <a16:creationId xmlns:a16="http://schemas.microsoft.com/office/drawing/2014/main" id="{00932A1B-B49A-B5BA-D6C4-58456BD08E63}"/>
                </a:ext>
              </a:extLst>
            </p:cNvPr>
            <p:cNvGrpSpPr/>
            <p:nvPr/>
          </p:nvGrpSpPr>
          <p:grpSpPr>
            <a:xfrm>
              <a:off x="6591855" y="3226752"/>
              <a:ext cx="304954" cy="304576"/>
              <a:chOff x="3808947" y="2609924"/>
              <a:chExt cx="2744252" cy="2733530"/>
            </a:xfrm>
          </p:grpSpPr>
          <p:sp>
            <p:nvSpPr>
              <p:cNvPr id="745" name="Rectangle 744">
                <a:extLst>
                  <a:ext uri="{FF2B5EF4-FFF2-40B4-BE49-F238E27FC236}">
                    <a16:creationId xmlns:a16="http://schemas.microsoft.com/office/drawing/2014/main" id="{8E6A8101-7B12-0EEF-46CC-F9B5D4B18328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Rectangle 745">
                <a:extLst>
                  <a:ext uri="{FF2B5EF4-FFF2-40B4-BE49-F238E27FC236}">
                    <a16:creationId xmlns:a16="http://schemas.microsoft.com/office/drawing/2014/main" id="{87ED0782-7C90-2D03-6B9A-37FA2B7B4BF0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Rectangle 746">
                <a:extLst>
                  <a:ext uri="{FF2B5EF4-FFF2-40B4-BE49-F238E27FC236}">
                    <a16:creationId xmlns:a16="http://schemas.microsoft.com/office/drawing/2014/main" id="{73EE448D-C5E1-800D-204B-57E8153C694A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Rectangle 747">
                <a:extLst>
                  <a:ext uri="{FF2B5EF4-FFF2-40B4-BE49-F238E27FC236}">
                    <a16:creationId xmlns:a16="http://schemas.microsoft.com/office/drawing/2014/main" id="{7221F680-6395-64D0-978F-8709668A3E7A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Rectangle 748">
                <a:extLst>
                  <a:ext uri="{FF2B5EF4-FFF2-40B4-BE49-F238E27FC236}">
                    <a16:creationId xmlns:a16="http://schemas.microsoft.com/office/drawing/2014/main" id="{788007D1-E674-9CC3-DFED-07489E92811E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Rectangle 749">
                <a:extLst>
                  <a:ext uri="{FF2B5EF4-FFF2-40B4-BE49-F238E27FC236}">
                    <a16:creationId xmlns:a16="http://schemas.microsoft.com/office/drawing/2014/main" id="{7BC83A0D-034C-C87A-F588-A8C95869DC38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id="{385070EB-5941-E29F-3BA8-06D28BC0D79B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DB3E292B-0F56-C303-C90E-8F1FC691069E}"/>
                </a:ext>
              </a:extLst>
            </p:cNvPr>
            <p:cNvSpPr/>
            <p:nvPr/>
          </p:nvSpPr>
          <p:spPr>
            <a:xfrm>
              <a:off x="5981776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2715B6A9-259A-C55F-EB2A-8CA18EF2E6BC}"/>
                </a:ext>
              </a:extLst>
            </p:cNvPr>
            <p:cNvSpPr/>
            <p:nvPr/>
          </p:nvSpPr>
          <p:spPr>
            <a:xfrm>
              <a:off x="6083271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0ABF5DEB-B117-B436-E362-F10B391828DF}"/>
                </a:ext>
              </a:extLst>
            </p:cNvPr>
            <p:cNvSpPr/>
            <p:nvPr/>
          </p:nvSpPr>
          <p:spPr>
            <a:xfrm>
              <a:off x="6184884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BF43B6EF-5C86-FF14-4C99-6764B9F85039}"/>
                </a:ext>
              </a:extLst>
            </p:cNvPr>
            <p:cNvSpPr/>
            <p:nvPr/>
          </p:nvSpPr>
          <p:spPr>
            <a:xfrm>
              <a:off x="5982183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1CFAEC47-48F9-0E4F-9418-15629B951553}"/>
                </a:ext>
              </a:extLst>
            </p:cNvPr>
            <p:cNvSpPr/>
            <p:nvPr/>
          </p:nvSpPr>
          <p:spPr>
            <a:xfrm>
              <a:off x="6185291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00FDB222-9317-E50C-3218-D03C2F89BA4E}"/>
                </a:ext>
              </a:extLst>
            </p:cNvPr>
            <p:cNvSpPr/>
            <p:nvPr/>
          </p:nvSpPr>
          <p:spPr>
            <a:xfrm>
              <a:off x="5982066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8A064283-C6F8-AD10-59EB-2FADC0C97D2C}"/>
                </a:ext>
              </a:extLst>
            </p:cNvPr>
            <p:cNvSpPr/>
            <p:nvPr/>
          </p:nvSpPr>
          <p:spPr>
            <a:xfrm>
              <a:off x="6185291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>
              <a:extLst>
                <a:ext uri="{FF2B5EF4-FFF2-40B4-BE49-F238E27FC236}">
                  <a16:creationId xmlns:a16="http://schemas.microsoft.com/office/drawing/2014/main" id="{7D173639-4CC0-B768-3962-9F70371575A1}"/>
                </a:ext>
              </a:extLst>
            </p:cNvPr>
            <p:cNvSpPr/>
            <p:nvPr/>
          </p:nvSpPr>
          <p:spPr>
            <a:xfrm>
              <a:off x="5981082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80DE1493-73B8-3621-453E-204ADD74E182}"/>
                </a:ext>
              </a:extLst>
            </p:cNvPr>
            <p:cNvSpPr/>
            <p:nvPr/>
          </p:nvSpPr>
          <p:spPr>
            <a:xfrm>
              <a:off x="6082577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>
              <a:extLst>
                <a:ext uri="{FF2B5EF4-FFF2-40B4-BE49-F238E27FC236}">
                  <a16:creationId xmlns:a16="http://schemas.microsoft.com/office/drawing/2014/main" id="{B57DF4B0-3212-CD3B-83F4-4617BE1CF5E4}"/>
                </a:ext>
              </a:extLst>
            </p:cNvPr>
            <p:cNvSpPr/>
            <p:nvPr/>
          </p:nvSpPr>
          <p:spPr>
            <a:xfrm>
              <a:off x="6184190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FCCBA62D-4121-1D3B-7FD8-9E75871BC144}"/>
              </a:ext>
            </a:extLst>
          </p:cNvPr>
          <p:cNvGrpSpPr/>
          <p:nvPr/>
        </p:nvGrpSpPr>
        <p:grpSpPr>
          <a:xfrm flipH="1">
            <a:off x="7810831" y="4141662"/>
            <a:ext cx="915961" cy="916172"/>
            <a:chOff x="5981082" y="3226752"/>
            <a:chExt cx="915961" cy="914400"/>
          </a:xfrm>
        </p:grpSpPr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018C72F5-502C-81F0-14BC-A3DBA32C9A9E}"/>
                </a:ext>
              </a:extLst>
            </p:cNvPr>
            <p:cNvSpPr/>
            <p:nvPr/>
          </p:nvSpPr>
          <p:spPr>
            <a:xfrm>
              <a:off x="5982877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42A9E04D-4129-6ED2-1829-E7C2998F7073}"/>
                </a:ext>
              </a:extLst>
            </p:cNvPr>
            <p:cNvSpPr/>
            <p:nvPr/>
          </p:nvSpPr>
          <p:spPr>
            <a:xfrm>
              <a:off x="6185985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BF605424-546E-DA8A-7B17-4686793A6A0A}"/>
                </a:ext>
              </a:extLst>
            </p:cNvPr>
            <p:cNvSpPr/>
            <p:nvPr/>
          </p:nvSpPr>
          <p:spPr>
            <a:xfrm>
              <a:off x="5982760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4A1218D2-BDA3-668F-2D8D-C3341D734420}"/>
                </a:ext>
              </a:extLst>
            </p:cNvPr>
            <p:cNvSpPr/>
            <p:nvPr/>
          </p:nvSpPr>
          <p:spPr>
            <a:xfrm>
              <a:off x="6185985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6" name="Group 675">
              <a:extLst>
                <a:ext uri="{FF2B5EF4-FFF2-40B4-BE49-F238E27FC236}">
                  <a16:creationId xmlns:a16="http://schemas.microsoft.com/office/drawing/2014/main" id="{1A772DD0-8D3B-CCEB-4E6D-920F784B18A2}"/>
                </a:ext>
              </a:extLst>
            </p:cNvPr>
            <p:cNvGrpSpPr/>
            <p:nvPr/>
          </p:nvGrpSpPr>
          <p:grpSpPr>
            <a:xfrm>
              <a:off x="5982643" y="3836576"/>
              <a:ext cx="304954" cy="304576"/>
              <a:chOff x="3808947" y="2609924"/>
              <a:chExt cx="2744252" cy="2733530"/>
            </a:xfrm>
          </p:grpSpPr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CAC666F1-5163-DDE1-52F6-87EBC39B5E41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id="{9A8E12BC-3EEB-5249-3036-A0A4BC2D9394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id="{AC171215-DE97-2E16-450D-66C30D686F3A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Rectangle 721">
                <a:extLst>
                  <a:ext uri="{FF2B5EF4-FFF2-40B4-BE49-F238E27FC236}">
                    <a16:creationId xmlns:a16="http://schemas.microsoft.com/office/drawing/2014/main" id="{15F37E9F-626F-E6B4-B6E9-8C2FB29F731D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DC544B62-8D12-3428-DAF5-3849EBBD1774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Rectangle 723">
                <a:extLst>
                  <a:ext uri="{FF2B5EF4-FFF2-40B4-BE49-F238E27FC236}">
                    <a16:creationId xmlns:a16="http://schemas.microsoft.com/office/drawing/2014/main" id="{35F7B210-C8BB-9AA4-667C-70662215B290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5FCD6CB0-D33D-D630-A407-D8632875FAC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9FCC189F-B3AC-993E-6559-8B762D762846}"/>
                </a:ext>
              </a:extLst>
            </p:cNvPr>
            <p:cNvGrpSpPr/>
            <p:nvPr/>
          </p:nvGrpSpPr>
          <p:grpSpPr>
            <a:xfrm>
              <a:off x="6287367" y="3836576"/>
              <a:ext cx="304954" cy="304576"/>
              <a:chOff x="3808947" y="2609924"/>
              <a:chExt cx="2744252" cy="2733530"/>
            </a:xfrm>
          </p:grpSpPr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id="{49ECEFCE-04CD-DE51-78B5-0080B758F66E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30628749-6EA7-1ABF-EF5E-4B38028E5BDE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7AB7FCD6-618D-53A4-BC30-B9538F469AB5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A0F87812-81DA-1EED-A958-5FAB97AFAC3B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3804D8FB-65DF-9B70-56DD-0769666AAC75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B52AE1EB-A23F-D7E6-1C84-303750E6678F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65F52AF1-7A7A-45D3-0D3C-78AE186BF71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F5BAAD38-66B7-8E70-5247-66BF511E8E41}"/>
                </a:ext>
              </a:extLst>
            </p:cNvPr>
            <p:cNvGrpSpPr/>
            <p:nvPr/>
          </p:nvGrpSpPr>
          <p:grpSpPr>
            <a:xfrm>
              <a:off x="6592089" y="3836576"/>
              <a:ext cx="304954" cy="304576"/>
              <a:chOff x="3808947" y="2609924"/>
              <a:chExt cx="2744252" cy="2733530"/>
            </a:xfrm>
          </p:grpSpPr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A5B3572F-49D1-FEBE-40B3-236224E3E5A7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3595A8BC-040E-68D5-33E7-48D3FC2C9DC1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AEA00E8D-0E8E-B41B-7546-27CFA4D55F28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06088CD9-9CC5-F825-09B4-0C9CD7B6DC03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id="{7E1144A3-C6D5-9C9A-CAA4-9C0FA7117129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22D66CB8-5F90-67F4-4260-0280872233A4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A45D530C-C5DA-96DB-C8F2-08CC75A48DF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9" name="Group 678">
              <a:extLst>
                <a:ext uri="{FF2B5EF4-FFF2-40B4-BE49-F238E27FC236}">
                  <a16:creationId xmlns:a16="http://schemas.microsoft.com/office/drawing/2014/main" id="{31DC2EEA-9594-1D80-F434-76B50A8548C2}"/>
                </a:ext>
              </a:extLst>
            </p:cNvPr>
            <p:cNvGrpSpPr/>
            <p:nvPr/>
          </p:nvGrpSpPr>
          <p:grpSpPr>
            <a:xfrm>
              <a:off x="6591972" y="3531731"/>
              <a:ext cx="304954" cy="304576"/>
              <a:chOff x="3808947" y="2609924"/>
              <a:chExt cx="2744252" cy="2733530"/>
            </a:xfrm>
          </p:grpSpPr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ADB1CD5A-32BF-1DC1-B278-A2E112CE0D64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0272050F-1F31-4FD6-14FA-813CFEA343B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B0BF13ED-C7F3-B72C-5069-2676D845518B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E4BC9374-4F24-6C48-8357-0CEDF83FEBCB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5D3B3527-83C1-9424-2A5E-A90C0FF79421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1C6BAD28-E177-72CF-B2E4-19F15DD11768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id="{572B6820-4A9D-E487-2A7E-208FA7D3485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C8A8F7BF-0D84-FB50-9249-205353EDC083}"/>
                </a:ext>
              </a:extLst>
            </p:cNvPr>
            <p:cNvGrpSpPr/>
            <p:nvPr/>
          </p:nvGrpSpPr>
          <p:grpSpPr>
            <a:xfrm>
              <a:off x="6591855" y="3226752"/>
              <a:ext cx="304954" cy="304576"/>
              <a:chOff x="3808947" y="2609924"/>
              <a:chExt cx="2744252" cy="2733530"/>
            </a:xfrm>
          </p:grpSpPr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8CA4A96A-32C7-7D50-7D48-02419905524B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B509E95B-749B-B500-89D5-0DBF884CE3FB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B4CA872A-876E-2A28-362A-05ECC02E7C08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D3F13062-AE7A-8E7C-825E-7A64E4B477B4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A632B6C7-3FE6-FFAE-F6A9-D412BDEA205A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D7F94DD5-89DE-85E7-C686-C04F4F3F6315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62A70387-6980-E5C6-33B5-926504736AEE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E61138E3-2BCE-21D6-177C-126128005F94}"/>
                </a:ext>
              </a:extLst>
            </p:cNvPr>
            <p:cNvSpPr/>
            <p:nvPr/>
          </p:nvSpPr>
          <p:spPr>
            <a:xfrm>
              <a:off x="5981776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355313FB-9E2A-8781-266E-0412473C07A7}"/>
                </a:ext>
              </a:extLst>
            </p:cNvPr>
            <p:cNvSpPr/>
            <p:nvPr/>
          </p:nvSpPr>
          <p:spPr>
            <a:xfrm>
              <a:off x="6083271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49C3BC67-01D9-B0ED-12E5-1F12204F0F69}"/>
                </a:ext>
              </a:extLst>
            </p:cNvPr>
            <p:cNvSpPr/>
            <p:nvPr/>
          </p:nvSpPr>
          <p:spPr>
            <a:xfrm>
              <a:off x="6184884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85177BB5-0EC2-0C8C-90A2-D6ADE4DB0A92}"/>
                </a:ext>
              </a:extLst>
            </p:cNvPr>
            <p:cNvSpPr/>
            <p:nvPr/>
          </p:nvSpPr>
          <p:spPr>
            <a:xfrm>
              <a:off x="5982183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F1CDEEAB-E325-BE08-DC3A-96E30768B661}"/>
                </a:ext>
              </a:extLst>
            </p:cNvPr>
            <p:cNvSpPr/>
            <p:nvPr/>
          </p:nvSpPr>
          <p:spPr>
            <a:xfrm>
              <a:off x="6185291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D67F2D24-8CFD-58D4-EFE2-0A3180C0C717}"/>
                </a:ext>
              </a:extLst>
            </p:cNvPr>
            <p:cNvSpPr/>
            <p:nvPr/>
          </p:nvSpPr>
          <p:spPr>
            <a:xfrm>
              <a:off x="5982066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1799D895-91F3-DF76-27C9-FE2D23E5D1F7}"/>
                </a:ext>
              </a:extLst>
            </p:cNvPr>
            <p:cNvSpPr/>
            <p:nvPr/>
          </p:nvSpPr>
          <p:spPr>
            <a:xfrm>
              <a:off x="6185291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9509167D-6438-650C-7960-29EEDF790C4A}"/>
                </a:ext>
              </a:extLst>
            </p:cNvPr>
            <p:cNvSpPr/>
            <p:nvPr/>
          </p:nvSpPr>
          <p:spPr>
            <a:xfrm>
              <a:off x="5981082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8731FBDF-E3A1-9C5A-ABAB-4DAB8B9E5824}"/>
                </a:ext>
              </a:extLst>
            </p:cNvPr>
            <p:cNvSpPr/>
            <p:nvPr/>
          </p:nvSpPr>
          <p:spPr>
            <a:xfrm>
              <a:off x="6082577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C127A8ED-74B9-89BC-AD6B-7EF4B309929C}"/>
                </a:ext>
              </a:extLst>
            </p:cNvPr>
            <p:cNvSpPr/>
            <p:nvPr/>
          </p:nvSpPr>
          <p:spPr>
            <a:xfrm>
              <a:off x="6184190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D776BB35-A3E8-F4DF-3B15-68D82632189F}"/>
              </a:ext>
            </a:extLst>
          </p:cNvPr>
          <p:cNvGrpSpPr/>
          <p:nvPr/>
        </p:nvGrpSpPr>
        <p:grpSpPr>
          <a:xfrm flipH="1">
            <a:off x="6896214" y="4141730"/>
            <a:ext cx="915961" cy="916172"/>
            <a:chOff x="5981082" y="3226752"/>
            <a:chExt cx="915961" cy="914400"/>
          </a:xfrm>
        </p:grpSpPr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E7E4D1AF-65EA-AA46-9207-31D9925E5195}"/>
                </a:ext>
              </a:extLst>
            </p:cNvPr>
            <p:cNvSpPr/>
            <p:nvPr/>
          </p:nvSpPr>
          <p:spPr>
            <a:xfrm>
              <a:off x="5982877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37463A1D-98F3-B105-61C5-E80A68582002}"/>
                </a:ext>
              </a:extLst>
            </p:cNvPr>
            <p:cNvSpPr/>
            <p:nvPr/>
          </p:nvSpPr>
          <p:spPr>
            <a:xfrm>
              <a:off x="6185985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6ED37825-14F2-D400-011F-84B87DF0F7A2}"/>
                </a:ext>
              </a:extLst>
            </p:cNvPr>
            <p:cNvSpPr/>
            <p:nvPr/>
          </p:nvSpPr>
          <p:spPr>
            <a:xfrm>
              <a:off x="5982760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C4072E04-E2CE-FABC-05B7-4EC400C366BF}"/>
                </a:ext>
              </a:extLst>
            </p:cNvPr>
            <p:cNvSpPr/>
            <p:nvPr/>
          </p:nvSpPr>
          <p:spPr>
            <a:xfrm>
              <a:off x="6185985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2" name="Group 621">
              <a:extLst>
                <a:ext uri="{FF2B5EF4-FFF2-40B4-BE49-F238E27FC236}">
                  <a16:creationId xmlns:a16="http://schemas.microsoft.com/office/drawing/2014/main" id="{0A092163-B5CD-1FE2-4D28-8201FA0C33A5}"/>
                </a:ext>
              </a:extLst>
            </p:cNvPr>
            <p:cNvGrpSpPr/>
            <p:nvPr/>
          </p:nvGrpSpPr>
          <p:grpSpPr>
            <a:xfrm>
              <a:off x="5982643" y="3836576"/>
              <a:ext cx="304954" cy="304576"/>
              <a:chOff x="3808947" y="2609924"/>
              <a:chExt cx="2744252" cy="2733530"/>
            </a:xfrm>
          </p:grpSpPr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F8EF3114-00AD-0330-CFB4-F1AC71530A8B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ECAE2A5D-5484-6B2A-E9AE-F19A8524480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F162B5D2-6CF5-2745-E1EB-B522E9B69146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95F7264F-2FC9-B79C-CBCB-B3F23FB2A73E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4F48125B-56BA-EFB2-3F4F-D25F6030D35A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:a16="http://schemas.microsoft.com/office/drawing/2014/main" id="{AAE50ECE-A335-B3DB-22A9-082175FECE65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id="{C9F465E3-4350-7261-60CB-2F0A9D8EAEAF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C380870D-65C8-599E-C0FF-A5091E30661F}"/>
                </a:ext>
              </a:extLst>
            </p:cNvPr>
            <p:cNvGrpSpPr/>
            <p:nvPr/>
          </p:nvGrpSpPr>
          <p:grpSpPr>
            <a:xfrm>
              <a:off x="6287367" y="3836576"/>
              <a:ext cx="304954" cy="304576"/>
              <a:chOff x="3808947" y="2609924"/>
              <a:chExt cx="2744252" cy="2733530"/>
            </a:xfrm>
          </p:grpSpPr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6FB19C2E-71B1-414D-4A3E-4097E084340E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EAFEEEFE-FCA7-3B21-250C-9270E9E6BAD8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1176FD49-5AB4-13CD-EAC0-689761839156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A35A3A24-351E-F307-98B7-2FB318690D94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5F81B032-AF72-9AC1-66CE-785B2E2C1D49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BB732610-8293-C6B5-063B-6BBE82A5FEC2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D243A657-C11F-2321-74F1-369960B1B48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0D479321-FE8A-0CE0-3E9B-54BAC97EB355}"/>
                </a:ext>
              </a:extLst>
            </p:cNvPr>
            <p:cNvGrpSpPr/>
            <p:nvPr/>
          </p:nvGrpSpPr>
          <p:grpSpPr>
            <a:xfrm>
              <a:off x="6592089" y="3836576"/>
              <a:ext cx="304954" cy="304576"/>
              <a:chOff x="3808947" y="2609924"/>
              <a:chExt cx="2744252" cy="2733530"/>
            </a:xfrm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556B85C9-A735-D4BA-A4F6-434E07B5DDD4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712E8C9C-0CE9-4BD9-2AC7-061083E6532B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099ED656-2E84-DC9B-EA7B-74D83CEE37BC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06CA0A3D-1939-5380-B8BA-C887484C4499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969107C6-622F-F67B-D6FC-04DB371FF224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44107B0A-9AE9-C222-41A5-B97C55E8EA42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C5E71B95-D5A4-BFAC-E524-FFBC1725286F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5" name="Group 624">
              <a:extLst>
                <a:ext uri="{FF2B5EF4-FFF2-40B4-BE49-F238E27FC236}">
                  <a16:creationId xmlns:a16="http://schemas.microsoft.com/office/drawing/2014/main" id="{787EF3CD-9A10-8825-5650-47FBC380441A}"/>
                </a:ext>
              </a:extLst>
            </p:cNvPr>
            <p:cNvGrpSpPr/>
            <p:nvPr/>
          </p:nvGrpSpPr>
          <p:grpSpPr>
            <a:xfrm>
              <a:off x="6591972" y="3531731"/>
              <a:ext cx="304954" cy="304576"/>
              <a:chOff x="3808947" y="2609924"/>
              <a:chExt cx="2744252" cy="2733530"/>
            </a:xfrm>
          </p:grpSpPr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977E8323-00CF-8309-78B1-A4F82C759444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4EF62AF2-644E-D2DD-C2A2-E1DD9DEF405B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0C960F7A-F2D5-7987-1340-F98C9A5142BC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AAEBAD87-CA89-E628-622F-4238D722E0F2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57835FEE-BB63-4314-215D-A4451787E715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E7BE3401-AB8C-6D9F-3654-8CD17357BFF7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4D3BABB0-8727-02CA-1896-344B06DE73C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2D73B37E-4ECA-B5E9-27E0-2DCA2A21DAEF}"/>
                </a:ext>
              </a:extLst>
            </p:cNvPr>
            <p:cNvGrpSpPr/>
            <p:nvPr/>
          </p:nvGrpSpPr>
          <p:grpSpPr>
            <a:xfrm>
              <a:off x="6591855" y="3226752"/>
              <a:ext cx="304954" cy="304576"/>
              <a:chOff x="3808947" y="2609924"/>
              <a:chExt cx="2744252" cy="2733530"/>
            </a:xfrm>
          </p:grpSpPr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C03496E7-2539-E30B-BB1D-8AFFF8F58956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05407702-5738-A3A6-58FF-693699447E16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E3F2F65F-80B7-7AAC-F9A5-B1304ADCEF8E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C059BB90-5837-656D-B24A-3D7DC8FB8451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D82D9F16-9261-625E-0017-D8CFF51DA284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73EB873C-E19F-E655-B5A4-C24D3B49CCD4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80EC094-F102-CCDD-97A0-95E71DD7D664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69914306-3360-F50D-F840-C05BDA191447}"/>
                </a:ext>
              </a:extLst>
            </p:cNvPr>
            <p:cNvSpPr/>
            <p:nvPr/>
          </p:nvSpPr>
          <p:spPr>
            <a:xfrm>
              <a:off x="5981776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85713204-4551-3186-D8F1-98FDE9656D34}"/>
                </a:ext>
              </a:extLst>
            </p:cNvPr>
            <p:cNvSpPr/>
            <p:nvPr/>
          </p:nvSpPr>
          <p:spPr>
            <a:xfrm>
              <a:off x="6083271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2521678E-C7CB-EF64-8780-B1C052634B46}"/>
                </a:ext>
              </a:extLst>
            </p:cNvPr>
            <p:cNvSpPr/>
            <p:nvPr/>
          </p:nvSpPr>
          <p:spPr>
            <a:xfrm>
              <a:off x="6184884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B572ED31-BE8B-050D-D238-30B0404F96B9}"/>
                </a:ext>
              </a:extLst>
            </p:cNvPr>
            <p:cNvSpPr/>
            <p:nvPr/>
          </p:nvSpPr>
          <p:spPr>
            <a:xfrm>
              <a:off x="5982183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4FAE05D4-26D4-6BCF-1FED-A4E4DB5BCDB3}"/>
                </a:ext>
              </a:extLst>
            </p:cNvPr>
            <p:cNvSpPr/>
            <p:nvPr/>
          </p:nvSpPr>
          <p:spPr>
            <a:xfrm>
              <a:off x="6185291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5891728B-AFEC-DAEF-825A-13304C4A2AC4}"/>
                </a:ext>
              </a:extLst>
            </p:cNvPr>
            <p:cNvSpPr/>
            <p:nvPr/>
          </p:nvSpPr>
          <p:spPr>
            <a:xfrm>
              <a:off x="5982066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FD76317F-3308-EB5E-14DB-BFC618414BC5}"/>
                </a:ext>
              </a:extLst>
            </p:cNvPr>
            <p:cNvSpPr/>
            <p:nvPr/>
          </p:nvSpPr>
          <p:spPr>
            <a:xfrm>
              <a:off x="6185291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B81E276C-B3E3-DA7B-F14A-A551EA4E3155}"/>
                </a:ext>
              </a:extLst>
            </p:cNvPr>
            <p:cNvSpPr/>
            <p:nvPr/>
          </p:nvSpPr>
          <p:spPr>
            <a:xfrm>
              <a:off x="5981082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FEA200BE-3DDE-8E91-9378-BDB1C963853B}"/>
                </a:ext>
              </a:extLst>
            </p:cNvPr>
            <p:cNvSpPr/>
            <p:nvPr/>
          </p:nvSpPr>
          <p:spPr>
            <a:xfrm>
              <a:off x="6082577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330D4F28-4934-FF5E-039A-062832026DFD}"/>
                </a:ext>
              </a:extLst>
            </p:cNvPr>
            <p:cNvSpPr/>
            <p:nvPr/>
          </p:nvSpPr>
          <p:spPr>
            <a:xfrm>
              <a:off x="6184190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0" name="Group 919">
            <a:extLst>
              <a:ext uri="{FF2B5EF4-FFF2-40B4-BE49-F238E27FC236}">
                <a16:creationId xmlns:a16="http://schemas.microsoft.com/office/drawing/2014/main" id="{006BCFA8-BE26-430A-4A7E-5719CA35DDFD}"/>
              </a:ext>
            </a:extLst>
          </p:cNvPr>
          <p:cNvGrpSpPr/>
          <p:nvPr/>
        </p:nvGrpSpPr>
        <p:grpSpPr>
          <a:xfrm>
            <a:off x="6691627" y="2315507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921" name="Rectangle 920">
              <a:extLst>
                <a:ext uri="{FF2B5EF4-FFF2-40B4-BE49-F238E27FC236}">
                  <a16:creationId xmlns:a16="http://schemas.microsoft.com/office/drawing/2014/main" id="{1F53532E-B60F-CA89-A7C9-092D37196B99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>
              <a:extLst>
                <a:ext uri="{FF2B5EF4-FFF2-40B4-BE49-F238E27FC236}">
                  <a16:creationId xmlns:a16="http://schemas.microsoft.com/office/drawing/2014/main" id="{970E3B3B-849C-21AC-5BEE-DE984AB638B1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>
              <a:extLst>
                <a:ext uri="{FF2B5EF4-FFF2-40B4-BE49-F238E27FC236}">
                  <a16:creationId xmlns:a16="http://schemas.microsoft.com/office/drawing/2014/main" id="{B4454499-C0EB-ECEC-132E-3554EDD9A0E5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FF9C171-E52D-2CDA-10F2-4A7F86FB4991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>
              <a:extLst>
                <a:ext uri="{FF2B5EF4-FFF2-40B4-BE49-F238E27FC236}">
                  <a16:creationId xmlns:a16="http://schemas.microsoft.com/office/drawing/2014/main" id="{64E8DCDC-330A-F51C-4393-0B34DE715947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8812F068-3455-1137-5135-9FE35FDE359C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>
              <a:extLst>
                <a:ext uri="{FF2B5EF4-FFF2-40B4-BE49-F238E27FC236}">
                  <a16:creationId xmlns:a16="http://schemas.microsoft.com/office/drawing/2014/main" id="{C63B9F80-41EF-BA8B-5932-086F023846CA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>
              <a:extLst>
                <a:ext uri="{FF2B5EF4-FFF2-40B4-BE49-F238E27FC236}">
                  <a16:creationId xmlns:a16="http://schemas.microsoft.com/office/drawing/2014/main" id="{FEFCEF63-1EED-242B-BB4B-DC111E9202E9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>
              <a:extLst>
                <a:ext uri="{FF2B5EF4-FFF2-40B4-BE49-F238E27FC236}">
                  <a16:creationId xmlns:a16="http://schemas.microsoft.com/office/drawing/2014/main" id="{16456570-70A9-07B8-7AE8-2324307D9E41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>
              <a:extLst>
                <a:ext uri="{FF2B5EF4-FFF2-40B4-BE49-F238E27FC236}">
                  <a16:creationId xmlns:a16="http://schemas.microsoft.com/office/drawing/2014/main" id="{67995C4F-8748-D5ED-B414-05B8579A05DE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5A544543-00D7-4564-409C-B85FD740190B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>
              <a:extLst>
                <a:ext uri="{FF2B5EF4-FFF2-40B4-BE49-F238E27FC236}">
                  <a16:creationId xmlns:a16="http://schemas.microsoft.com/office/drawing/2014/main" id="{283299FF-772B-3D65-D48E-9AAB3CCF0AAB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:a16="http://schemas.microsoft.com/office/drawing/2014/main" id="{82A09E74-50F1-91C1-F786-EBA6D988108A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:a16="http://schemas.microsoft.com/office/drawing/2014/main" id="{0E6FA405-232E-8CEE-95B2-45C7509F2A8C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:a16="http://schemas.microsoft.com/office/drawing/2014/main" id="{D7C14E7C-E2BF-9016-5D6F-DB8D61A77459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>
              <a:extLst>
                <a:ext uri="{FF2B5EF4-FFF2-40B4-BE49-F238E27FC236}">
                  <a16:creationId xmlns:a16="http://schemas.microsoft.com/office/drawing/2014/main" id="{70D03CFC-B48F-8C15-A9CC-E4B5F3932FFD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>
              <a:extLst>
                <a:ext uri="{FF2B5EF4-FFF2-40B4-BE49-F238E27FC236}">
                  <a16:creationId xmlns:a16="http://schemas.microsoft.com/office/drawing/2014/main" id="{567CD2B3-5D7A-B981-5E4B-AA936CAAD755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A5CD0E4D-8C77-8486-2902-37F073F87099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5180DB7E-351E-C59B-7736-05FAD53065EB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4F2EB017-69AB-B0A5-BD90-BEA17E958E51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BB91249C-4B2F-9F3D-23D8-D043279404A4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63DA46BF-6AE1-8430-0AC8-6FB3F312E019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2A8AA603-BF95-F3C4-580E-5495B94A6359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486C7906-616D-E5A2-EDA0-E3207456A0CC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204D98B0-C1D2-7B00-04D7-9E2DC2E37E7D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57E36F7B-7770-5AD1-0125-253066EB71CF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C37DFF27-E4B3-794F-AFFC-F1422681E40E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716CAD-CC09-5205-C473-38F442D479F7}"/>
              </a:ext>
            </a:extLst>
          </p:cNvPr>
          <p:cNvGrpSpPr/>
          <p:nvPr/>
        </p:nvGrpSpPr>
        <p:grpSpPr>
          <a:xfrm>
            <a:off x="6993486" y="4142021"/>
            <a:ext cx="103407" cy="911619"/>
            <a:chOff x="6993486" y="4138846"/>
            <a:chExt cx="103407" cy="9116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F9ACC0-19CF-7AAF-E701-8E6BBC9909F6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A93A40-CF3A-1B54-904C-94157D5E2250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5FF907-BA4E-EE5A-585B-92D5F538499F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3A85E3-1CD3-A4AD-DC2F-7050C1AA4D20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43D49EF-90B8-EA34-7B0B-508CBE398F28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B2BB94-C437-06D8-1C61-90711F8DA77D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26AE2A-0670-27A2-C97F-85FE98F7E0A4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D4F71E-841A-57F1-CB92-DE47179A8015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0AC47A-2F5D-63A7-0A09-F0D2CF6BC828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4AF002-B537-19E9-94BA-1822057F9985}"/>
              </a:ext>
            </a:extLst>
          </p:cNvPr>
          <p:cNvGrpSpPr/>
          <p:nvPr/>
        </p:nvGrpSpPr>
        <p:grpSpPr>
          <a:xfrm>
            <a:off x="7200302" y="4141602"/>
            <a:ext cx="103407" cy="911619"/>
            <a:chOff x="6993486" y="4138846"/>
            <a:chExt cx="103407" cy="91161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654E241-4453-CE48-4C58-611FDC5ABECA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92922F-008B-6539-167A-1BA3A9B90AEF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69A3D4-34DC-5D26-5623-A0C1C9223A9A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93AB34F-48D1-2869-ACEB-C800E73B3095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27AF36A-0062-0324-E9B9-ECBFDEE3A22C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76410A-0960-87F2-019B-C55658531123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E342DC7-0B68-E43B-11BC-42AEB67B346F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D8CF693-394D-5AD0-E6D6-D17D827986B4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BAF055C-0CC8-7A38-74EA-878F169D2952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5DB092E-2D8F-265B-2C82-F477D8D94A26}"/>
              </a:ext>
            </a:extLst>
          </p:cNvPr>
          <p:cNvGrpSpPr/>
          <p:nvPr/>
        </p:nvGrpSpPr>
        <p:grpSpPr>
          <a:xfrm>
            <a:off x="7298226" y="4141602"/>
            <a:ext cx="103407" cy="911619"/>
            <a:chOff x="6993486" y="4138846"/>
            <a:chExt cx="103407" cy="91161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0A4099-F36C-7770-B72F-5C8F5AF839D3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0ABDF46-043A-4786-C053-ECB618950237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2E9855C-DCFA-9B00-7887-4F503263BB6E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F13D1CE-D158-2B23-2B41-1CB9168CDD03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36234D-E18F-99C4-3A5E-BD905921C3F0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013DCE3-CADB-DD0F-0D6F-FC60C327362E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BBB019-1F22-F8FF-6C23-2401894C148F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8F20FCF-B029-D4EA-F589-3FDB8724ADE1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07D95C5-D9DD-01F3-7C89-B55498A61649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E97EA15-91BB-BA1F-AD11-052FAC111A48}"/>
              </a:ext>
            </a:extLst>
          </p:cNvPr>
          <p:cNvGrpSpPr/>
          <p:nvPr/>
        </p:nvGrpSpPr>
        <p:grpSpPr>
          <a:xfrm>
            <a:off x="7401435" y="4141602"/>
            <a:ext cx="103407" cy="911619"/>
            <a:chOff x="6993486" y="4138846"/>
            <a:chExt cx="103407" cy="91161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9C7C0D3-CECB-8813-062A-57C5441C1039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64D2378-9A51-AEB9-965A-6082BA836A71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03D70CE-9962-00AE-B7F9-D5D43DF06796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11A6BD-6A6D-C266-5858-ACCD8B003C46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EA9650F-6F2E-7A78-5EC7-CF7290EA84F8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8D22C7-FE67-C788-0E91-B656A6426EED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3D6B6D8-A887-01F2-92DB-E66EA01A2112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72615F-4519-4809-A0BD-09C63A8D4781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90E520F-A07B-EE70-FFF2-82E4BE9C9C27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B0608D-570B-4670-BA02-4007A79A9A4D}"/>
              </a:ext>
            </a:extLst>
          </p:cNvPr>
          <p:cNvGrpSpPr/>
          <p:nvPr/>
        </p:nvGrpSpPr>
        <p:grpSpPr>
          <a:xfrm>
            <a:off x="7609946" y="4141602"/>
            <a:ext cx="103407" cy="911619"/>
            <a:chOff x="6993486" y="4138846"/>
            <a:chExt cx="103407" cy="91161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AEEAA13-4D7F-4527-3E19-BB8A8F89D771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FDB2839-E3D4-5BB3-D1DD-2D3DC9CDCACE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BBBD9E7-6A21-2301-36DE-BB01B02D0EA2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07CED67-8356-5179-EA9C-FAE6888C0F7C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9A9D20F-382C-EA3B-5D1A-A61B06074994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BB2DF4-098C-84D9-E7F1-C62D2D25F078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9337C85-53B2-87F9-9ECE-A616BCE88045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A3355A7-C85F-5062-1D7F-18E675A6304A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8BD92E8-8E70-7EF5-397C-464472ED67A7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057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0" name="Group 919">
            <a:extLst>
              <a:ext uri="{FF2B5EF4-FFF2-40B4-BE49-F238E27FC236}">
                <a16:creationId xmlns:a16="http://schemas.microsoft.com/office/drawing/2014/main" id="{006BCFA8-BE26-430A-4A7E-5719CA35DDFD}"/>
              </a:ext>
            </a:extLst>
          </p:cNvPr>
          <p:cNvGrpSpPr/>
          <p:nvPr/>
        </p:nvGrpSpPr>
        <p:grpSpPr>
          <a:xfrm>
            <a:off x="6691627" y="2315507"/>
            <a:ext cx="103817" cy="2743199"/>
            <a:chOff x="5303517" y="2365738"/>
            <a:chExt cx="103817" cy="2740841"/>
          </a:xfrm>
        </p:grpSpPr>
        <p:sp>
          <p:nvSpPr>
            <p:cNvPr id="921" name="Rectangle 920">
              <a:extLst>
                <a:ext uri="{FF2B5EF4-FFF2-40B4-BE49-F238E27FC236}">
                  <a16:creationId xmlns:a16="http://schemas.microsoft.com/office/drawing/2014/main" id="{1F53532E-B60F-CA89-A7C9-092D37196B99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>
              <a:extLst>
                <a:ext uri="{FF2B5EF4-FFF2-40B4-BE49-F238E27FC236}">
                  <a16:creationId xmlns:a16="http://schemas.microsoft.com/office/drawing/2014/main" id="{970E3B3B-849C-21AC-5BEE-DE984AB638B1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>
              <a:extLst>
                <a:ext uri="{FF2B5EF4-FFF2-40B4-BE49-F238E27FC236}">
                  <a16:creationId xmlns:a16="http://schemas.microsoft.com/office/drawing/2014/main" id="{B4454499-C0EB-ECEC-132E-3554EDD9A0E5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FF9C171-E52D-2CDA-10F2-4A7F86FB4991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>
              <a:extLst>
                <a:ext uri="{FF2B5EF4-FFF2-40B4-BE49-F238E27FC236}">
                  <a16:creationId xmlns:a16="http://schemas.microsoft.com/office/drawing/2014/main" id="{64E8DCDC-330A-F51C-4393-0B34DE715947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8812F068-3455-1137-5135-9FE35FDE359C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>
              <a:extLst>
                <a:ext uri="{FF2B5EF4-FFF2-40B4-BE49-F238E27FC236}">
                  <a16:creationId xmlns:a16="http://schemas.microsoft.com/office/drawing/2014/main" id="{C63B9F80-41EF-BA8B-5932-086F023846CA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>
              <a:extLst>
                <a:ext uri="{FF2B5EF4-FFF2-40B4-BE49-F238E27FC236}">
                  <a16:creationId xmlns:a16="http://schemas.microsoft.com/office/drawing/2014/main" id="{FEFCEF63-1EED-242B-BB4B-DC111E9202E9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>
              <a:extLst>
                <a:ext uri="{FF2B5EF4-FFF2-40B4-BE49-F238E27FC236}">
                  <a16:creationId xmlns:a16="http://schemas.microsoft.com/office/drawing/2014/main" id="{16456570-70A9-07B8-7AE8-2324307D9E41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>
              <a:extLst>
                <a:ext uri="{FF2B5EF4-FFF2-40B4-BE49-F238E27FC236}">
                  <a16:creationId xmlns:a16="http://schemas.microsoft.com/office/drawing/2014/main" id="{67995C4F-8748-D5ED-B414-05B8579A05DE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5A544543-00D7-4564-409C-B85FD740190B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>
              <a:extLst>
                <a:ext uri="{FF2B5EF4-FFF2-40B4-BE49-F238E27FC236}">
                  <a16:creationId xmlns:a16="http://schemas.microsoft.com/office/drawing/2014/main" id="{283299FF-772B-3D65-D48E-9AAB3CCF0AAB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:a16="http://schemas.microsoft.com/office/drawing/2014/main" id="{82A09E74-50F1-91C1-F786-EBA6D988108A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:a16="http://schemas.microsoft.com/office/drawing/2014/main" id="{0E6FA405-232E-8CEE-95B2-45C7509F2A8C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:a16="http://schemas.microsoft.com/office/drawing/2014/main" id="{D7C14E7C-E2BF-9016-5D6F-DB8D61A77459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>
              <a:extLst>
                <a:ext uri="{FF2B5EF4-FFF2-40B4-BE49-F238E27FC236}">
                  <a16:creationId xmlns:a16="http://schemas.microsoft.com/office/drawing/2014/main" id="{70D03CFC-B48F-8C15-A9CC-E4B5F3932FFD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>
              <a:extLst>
                <a:ext uri="{FF2B5EF4-FFF2-40B4-BE49-F238E27FC236}">
                  <a16:creationId xmlns:a16="http://schemas.microsoft.com/office/drawing/2014/main" id="{567CD2B3-5D7A-B981-5E4B-AA936CAAD755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A5CD0E4D-8C77-8486-2902-37F073F87099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5180DB7E-351E-C59B-7736-05FAD53065EB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4F2EB017-69AB-B0A5-BD90-BEA17E958E51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BB91249C-4B2F-9F3D-23D8-D043279404A4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63DA46BF-6AE1-8430-0AC8-6FB3F312E019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2A8AA603-BF95-F3C4-580E-5495B94A6359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486C7906-616D-E5A2-EDA0-E3207456A0CC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204D98B0-C1D2-7B00-04D7-9E2DC2E37E7D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57E36F7B-7770-5AD1-0125-253066EB71CF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C37DFF27-E4B3-794F-AFFC-F1422681E40E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4" name="Group 1283">
            <a:extLst>
              <a:ext uri="{FF2B5EF4-FFF2-40B4-BE49-F238E27FC236}">
                <a16:creationId xmlns:a16="http://schemas.microsoft.com/office/drawing/2014/main" id="{E757E828-38F1-40BA-818E-4B5568319B9E}"/>
              </a:ext>
            </a:extLst>
          </p:cNvPr>
          <p:cNvGrpSpPr/>
          <p:nvPr/>
        </p:nvGrpSpPr>
        <p:grpSpPr>
          <a:xfrm>
            <a:off x="6993486" y="4142021"/>
            <a:ext cx="103407" cy="911619"/>
            <a:chOff x="6993486" y="4138846"/>
            <a:chExt cx="103407" cy="9116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85" name="Rectangle 1284">
              <a:extLst>
                <a:ext uri="{FF2B5EF4-FFF2-40B4-BE49-F238E27FC236}">
                  <a16:creationId xmlns:a16="http://schemas.microsoft.com/office/drawing/2014/main" id="{286BDCF4-90E3-55AD-4C38-AE9980660CC7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Rectangle 1285">
              <a:extLst>
                <a:ext uri="{FF2B5EF4-FFF2-40B4-BE49-F238E27FC236}">
                  <a16:creationId xmlns:a16="http://schemas.microsoft.com/office/drawing/2014/main" id="{43F41AB1-6505-0292-6CDA-F1BCA9C29381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Rectangle 1286">
              <a:extLst>
                <a:ext uri="{FF2B5EF4-FFF2-40B4-BE49-F238E27FC236}">
                  <a16:creationId xmlns:a16="http://schemas.microsoft.com/office/drawing/2014/main" id="{562BF2E0-55DD-49AB-572F-7B6B05107E3F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Rectangle 1287">
              <a:extLst>
                <a:ext uri="{FF2B5EF4-FFF2-40B4-BE49-F238E27FC236}">
                  <a16:creationId xmlns:a16="http://schemas.microsoft.com/office/drawing/2014/main" id="{116BE6FD-ACB9-7D7C-86CC-DF487D5B7737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Rectangle 1288">
              <a:extLst>
                <a:ext uri="{FF2B5EF4-FFF2-40B4-BE49-F238E27FC236}">
                  <a16:creationId xmlns:a16="http://schemas.microsoft.com/office/drawing/2014/main" id="{6F7BE951-440C-DAF9-D240-5794508998BB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Rectangle 1289">
              <a:extLst>
                <a:ext uri="{FF2B5EF4-FFF2-40B4-BE49-F238E27FC236}">
                  <a16:creationId xmlns:a16="http://schemas.microsoft.com/office/drawing/2014/main" id="{03F0B85F-DFED-8A32-5BA4-7FDACAE91E59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Rectangle 1290">
              <a:extLst>
                <a:ext uri="{FF2B5EF4-FFF2-40B4-BE49-F238E27FC236}">
                  <a16:creationId xmlns:a16="http://schemas.microsoft.com/office/drawing/2014/main" id="{FD625A50-CE99-D692-DB21-934BCD3B6BFA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Rectangle 1291">
              <a:extLst>
                <a:ext uri="{FF2B5EF4-FFF2-40B4-BE49-F238E27FC236}">
                  <a16:creationId xmlns:a16="http://schemas.microsoft.com/office/drawing/2014/main" id="{FBABD79B-EA04-E588-5B7A-A56CD088B83C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Rectangle 1292">
              <a:extLst>
                <a:ext uri="{FF2B5EF4-FFF2-40B4-BE49-F238E27FC236}">
                  <a16:creationId xmlns:a16="http://schemas.microsoft.com/office/drawing/2014/main" id="{4205CD18-EEDC-982A-1728-47A4080FE9DA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4" name="Group 1293">
            <a:extLst>
              <a:ext uri="{FF2B5EF4-FFF2-40B4-BE49-F238E27FC236}">
                <a16:creationId xmlns:a16="http://schemas.microsoft.com/office/drawing/2014/main" id="{1A2845E0-FE07-66F8-317F-3F148045752A}"/>
              </a:ext>
            </a:extLst>
          </p:cNvPr>
          <p:cNvGrpSpPr/>
          <p:nvPr/>
        </p:nvGrpSpPr>
        <p:grpSpPr>
          <a:xfrm>
            <a:off x="7200302" y="4141602"/>
            <a:ext cx="103407" cy="911619"/>
            <a:chOff x="6993486" y="4138846"/>
            <a:chExt cx="103407" cy="9116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95" name="Rectangle 1294">
              <a:extLst>
                <a:ext uri="{FF2B5EF4-FFF2-40B4-BE49-F238E27FC236}">
                  <a16:creationId xmlns:a16="http://schemas.microsoft.com/office/drawing/2014/main" id="{035E199D-81FF-740F-19EE-5E923B9708A5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Rectangle 1295">
              <a:extLst>
                <a:ext uri="{FF2B5EF4-FFF2-40B4-BE49-F238E27FC236}">
                  <a16:creationId xmlns:a16="http://schemas.microsoft.com/office/drawing/2014/main" id="{F834E72E-C6ED-BF77-0211-3BEF58CE8E37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Rectangle 1296">
              <a:extLst>
                <a:ext uri="{FF2B5EF4-FFF2-40B4-BE49-F238E27FC236}">
                  <a16:creationId xmlns:a16="http://schemas.microsoft.com/office/drawing/2014/main" id="{BDDB504C-00B5-A9EC-D27B-16A1B1297F33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Rectangle 1297">
              <a:extLst>
                <a:ext uri="{FF2B5EF4-FFF2-40B4-BE49-F238E27FC236}">
                  <a16:creationId xmlns:a16="http://schemas.microsoft.com/office/drawing/2014/main" id="{1EDF549E-7049-0691-5005-C4E7E479D112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Rectangle 1298">
              <a:extLst>
                <a:ext uri="{FF2B5EF4-FFF2-40B4-BE49-F238E27FC236}">
                  <a16:creationId xmlns:a16="http://schemas.microsoft.com/office/drawing/2014/main" id="{1B1E98EF-F5F3-28DA-BE8C-441693404687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Rectangle 1299">
              <a:extLst>
                <a:ext uri="{FF2B5EF4-FFF2-40B4-BE49-F238E27FC236}">
                  <a16:creationId xmlns:a16="http://schemas.microsoft.com/office/drawing/2014/main" id="{7E34E057-1223-F2F8-BC3C-45881C180BFB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Rectangle 1300">
              <a:extLst>
                <a:ext uri="{FF2B5EF4-FFF2-40B4-BE49-F238E27FC236}">
                  <a16:creationId xmlns:a16="http://schemas.microsoft.com/office/drawing/2014/main" id="{62371D63-D821-04DD-ACDD-013E63554BA3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Rectangle 1301">
              <a:extLst>
                <a:ext uri="{FF2B5EF4-FFF2-40B4-BE49-F238E27FC236}">
                  <a16:creationId xmlns:a16="http://schemas.microsoft.com/office/drawing/2014/main" id="{AE1EADF2-B2D8-BC2B-F342-C67B30A4545D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Rectangle 1302">
              <a:extLst>
                <a:ext uri="{FF2B5EF4-FFF2-40B4-BE49-F238E27FC236}">
                  <a16:creationId xmlns:a16="http://schemas.microsoft.com/office/drawing/2014/main" id="{E54ED037-6212-0CB5-9244-1115ADB22345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4" name="Group 1303">
            <a:extLst>
              <a:ext uri="{FF2B5EF4-FFF2-40B4-BE49-F238E27FC236}">
                <a16:creationId xmlns:a16="http://schemas.microsoft.com/office/drawing/2014/main" id="{BA04F09F-4781-1A73-7949-15F9314F6DAC}"/>
              </a:ext>
            </a:extLst>
          </p:cNvPr>
          <p:cNvGrpSpPr/>
          <p:nvPr/>
        </p:nvGrpSpPr>
        <p:grpSpPr>
          <a:xfrm>
            <a:off x="7298226" y="4141602"/>
            <a:ext cx="103407" cy="911619"/>
            <a:chOff x="6993486" y="4138846"/>
            <a:chExt cx="103407" cy="9116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05" name="Rectangle 1304">
              <a:extLst>
                <a:ext uri="{FF2B5EF4-FFF2-40B4-BE49-F238E27FC236}">
                  <a16:creationId xmlns:a16="http://schemas.microsoft.com/office/drawing/2014/main" id="{35567E8E-7FAE-5F3D-7CD5-92953CBA3036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Rectangle 1305">
              <a:extLst>
                <a:ext uri="{FF2B5EF4-FFF2-40B4-BE49-F238E27FC236}">
                  <a16:creationId xmlns:a16="http://schemas.microsoft.com/office/drawing/2014/main" id="{B4327BDA-54CE-8989-6EC0-215767F41C65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Rectangle 1306">
              <a:extLst>
                <a:ext uri="{FF2B5EF4-FFF2-40B4-BE49-F238E27FC236}">
                  <a16:creationId xmlns:a16="http://schemas.microsoft.com/office/drawing/2014/main" id="{1ABED636-00CE-3F33-417B-ACA2607E4F67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Rectangle 1307">
              <a:extLst>
                <a:ext uri="{FF2B5EF4-FFF2-40B4-BE49-F238E27FC236}">
                  <a16:creationId xmlns:a16="http://schemas.microsoft.com/office/drawing/2014/main" id="{5491AB27-0E6C-659D-390F-EB2AB6CA9476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Rectangle 1308">
              <a:extLst>
                <a:ext uri="{FF2B5EF4-FFF2-40B4-BE49-F238E27FC236}">
                  <a16:creationId xmlns:a16="http://schemas.microsoft.com/office/drawing/2014/main" id="{25BB8C81-025C-500A-A774-6BEEBFB771BF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Rectangle 1309">
              <a:extLst>
                <a:ext uri="{FF2B5EF4-FFF2-40B4-BE49-F238E27FC236}">
                  <a16:creationId xmlns:a16="http://schemas.microsoft.com/office/drawing/2014/main" id="{0D260389-0B41-660A-FAE8-FF44CF432DA2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Rectangle 1310">
              <a:extLst>
                <a:ext uri="{FF2B5EF4-FFF2-40B4-BE49-F238E27FC236}">
                  <a16:creationId xmlns:a16="http://schemas.microsoft.com/office/drawing/2014/main" id="{D583C788-4F5D-B553-B4F1-D23BE0109CD2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Rectangle 1311">
              <a:extLst>
                <a:ext uri="{FF2B5EF4-FFF2-40B4-BE49-F238E27FC236}">
                  <a16:creationId xmlns:a16="http://schemas.microsoft.com/office/drawing/2014/main" id="{FC81218A-4CA3-E81A-9CD7-4A888D621F8F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Rectangle 1312">
              <a:extLst>
                <a:ext uri="{FF2B5EF4-FFF2-40B4-BE49-F238E27FC236}">
                  <a16:creationId xmlns:a16="http://schemas.microsoft.com/office/drawing/2014/main" id="{39B32E45-547D-DC21-B9E1-D7B893A8057D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4" name="Group 1313">
            <a:extLst>
              <a:ext uri="{FF2B5EF4-FFF2-40B4-BE49-F238E27FC236}">
                <a16:creationId xmlns:a16="http://schemas.microsoft.com/office/drawing/2014/main" id="{6C95F4EC-7A34-77E3-ADBC-7D6C179AAB92}"/>
              </a:ext>
            </a:extLst>
          </p:cNvPr>
          <p:cNvGrpSpPr/>
          <p:nvPr/>
        </p:nvGrpSpPr>
        <p:grpSpPr>
          <a:xfrm>
            <a:off x="7401435" y="4141602"/>
            <a:ext cx="103407" cy="911619"/>
            <a:chOff x="6993486" y="4138846"/>
            <a:chExt cx="103407" cy="9116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15" name="Rectangle 1314">
              <a:extLst>
                <a:ext uri="{FF2B5EF4-FFF2-40B4-BE49-F238E27FC236}">
                  <a16:creationId xmlns:a16="http://schemas.microsoft.com/office/drawing/2014/main" id="{50716280-875C-E852-7B50-8B6188EC8FA6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Rectangle 1315">
              <a:extLst>
                <a:ext uri="{FF2B5EF4-FFF2-40B4-BE49-F238E27FC236}">
                  <a16:creationId xmlns:a16="http://schemas.microsoft.com/office/drawing/2014/main" id="{A0A69D71-BDF8-94A2-FE5E-C9D7AD9A4CEC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Rectangle 1316">
              <a:extLst>
                <a:ext uri="{FF2B5EF4-FFF2-40B4-BE49-F238E27FC236}">
                  <a16:creationId xmlns:a16="http://schemas.microsoft.com/office/drawing/2014/main" id="{17EB313A-F90C-3D75-4324-2FFD64F90B7F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Rectangle 1317">
              <a:extLst>
                <a:ext uri="{FF2B5EF4-FFF2-40B4-BE49-F238E27FC236}">
                  <a16:creationId xmlns:a16="http://schemas.microsoft.com/office/drawing/2014/main" id="{FAC33B42-DBFE-8E45-F870-FA7A8F55E6AF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Rectangle 1318">
              <a:extLst>
                <a:ext uri="{FF2B5EF4-FFF2-40B4-BE49-F238E27FC236}">
                  <a16:creationId xmlns:a16="http://schemas.microsoft.com/office/drawing/2014/main" id="{CC428398-94DD-00B5-D71E-3F64A9D755B3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Rectangle 1319">
              <a:extLst>
                <a:ext uri="{FF2B5EF4-FFF2-40B4-BE49-F238E27FC236}">
                  <a16:creationId xmlns:a16="http://schemas.microsoft.com/office/drawing/2014/main" id="{6F7F5EBB-39DD-0ECE-7AFA-B8259DB938AF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Rectangle 1320">
              <a:extLst>
                <a:ext uri="{FF2B5EF4-FFF2-40B4-BE49-F238E27FC236}">
                  <a16:creationId xmlns:a16="http://schemas.microsoft.com/office/drawing/2014/main" id="{21414527-99C3-BE2B-312C-37F7785B8893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Rectangle 1321">
              <a:extLst>
                <a:ext uri="{FF2B5EF4-FFF2-40B4-BE49-F238E27FC236}">
                  <a16:creationId xmlns:a16="http://schemas.microsoft.com/office/drawing/2014/main" id="{B2DFC1AC-9657-00B4-2FE3-485C187B5DBF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Rectangle 1322">
              <a:extLst>
                <a:ext uri="{FF2B5EF4-FFF2-40B4-BE49-F238E27FC236}">
                  <a16:creationId xmlns:a16="http://schemas.microsoft.com/office/drawing/2014/main" id="{BE1890ED-2BD9-8419-6F4C-0298805DF4D4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4" name="Group 1323">
            <a:extLst>
              <a:ext uri="{FF2B5EF4-FFF2-40B4-BE49-F238E27FC236}">
                <a16:creationId xmlns:a16="http://schemas.microsoft.com/office/drawing/2014/main" id="{9ADE896C-4D01-C35B-2BEC-B3BEBCADC927}"/>
              </a:ext>
            </a:extLst>
          </p:cNvPr>
          <p:cNvGrpSpPr/>
          <p:nvPr/>
        </p:nvGrpSpPr>
        <p:grpSpPr>
          <a:xfrm>
            <a:off x="7609946" y="4141602"/>
            <a:ext cx="103407" cy="911619"/>
            <a:chOff x="6993486" y="4138846"/>
            <a:chExt cx="103407" cy="9116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25" name="Rectangle 1324">
              <a:extLst>
                <a:ext uri="{FF2B5EF4-FFF2-40B4-BE49-F238E27FC236}">
                  <a16:creationId xmlns:a16="http://schemas.microsoft.com/office/drawing/2014/main" id="{AE11F2DB-DA1F-BCDE-C1FF-79C593D08A3E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Rectangle 1325">
              <a:extLst>
                <a:ext uri="{FF2B5EF4-FFF2-40B4-BE49-F238E27FC236}">
                  <a16:creationId xmlns:a16="http://schemas.microsoft.com/office/drawing/2014/main" id="{DD2737D8-DA2F-E38B-0092-B107DE2D0B10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Rectangle 1326">
              <a:extLst>
                <a:ext uri="{FF2B5EF4-FFF2-40B4-BE49-F238E27FC236}">
                  <a16:creationId xmlns:a16="http://schemas.microsoft.com/office/drawing/2014/main" id="{95E24721-6D00-619F-97C1-E26A25C4904B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Rectangle 1327">
              <a:extLst>
                <a:ext uri="{FF2B5EF4-FFF2-40B4-BE49-F238E27FC236}">
                  <a16:creationId xmlns:a16="http://schemas.microsoft.com/office/drawing/2014/main" id="{829A08A3-9354-FD68-C0E3-25A492C3CEA9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Rectangle 1328">
              <a:extLst>
                <a:ext uri="{FF2B5EF4-FFF2-40B4-BE49-F238E27FC236}">
                  <a16:creationId xmlns:a16="http://schemas.microsoft.com/office/drawing/2014/main" id="{6A4760B8-8705-57CF-216E-C1A74E41A0E6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Rectangle 1329">
              <a:extLst>
                <a:ext uri="{FF2B5EF4-FFF2-40B4-BE49-F238E27FC236}">
                  <a16:creationId xmlns:a16="http://schemas.microsoft.com/office/drawing/2014/main" id="{6AAB9F61-6EB3-7469-5072-84AF7920489F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Rectangle 1330">
              <a:extLst>
                <a:ext uri="{FF2B5EF4-FFF2-40B4-BE49-F238E27FC236}">
                  <a16:creationId xmlns:a16="http://schemas.microsoft.com/office/drawing/2014/main" id="{B7853FE4-7A4D-8429-3773-B2121BA496F6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Rectangle 1331">
              <a:extLst>
                <a:ext uri="{FF2B5EF4-FFF2-40B4-BE49-F238E27FC236}">
                  <a16:creationId xmlns:a16="http://schemas.microsoft.com/office/drawing/2014/main" id="{3D966DB6-DCEB-1AAD-EAD1-6071105EB38A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Rectangle 1332">
              <a:extLst>
                <a:ext uri="{FF2B5EF4-FFF2-40B4-BE49-F238E27FC236}">
                  <a16:creationId xmlns:a16="http://schemas.microsoft.com/office/drawing/2014/main" id="{65790FF4-5731-BAE6-B212-D68A34D3239F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8" name="Group 947">
            <a:extLst>
              <a:ext uri="{FF2B5EF4-FFF2-40B4-BE49-F238E27FC236}">
                <a16:creationId xmlns:a16="http://schemas.microsoft.com/office/drawing/2014/main" id="{C29FF9D1-D369-8C83-6777-7C97ED209A61}"/>
              </a:ext>
            </a:extLst>
          </p:cNvPr>
          <p:cNvGrpSpPr/>
          <p:nvPr/>
        </p:nvGrpSpPr>
        <p:grpSpPr>
          <a:xfrm>
            <a:off x="8517549" y="2317458"/>
            <a:ext cx="103817" cy="2743199"/>
            <a:chOff x="5303517" y="2365738"/>
            <a:chExt cx="103817" cy="2740841"/>
          </a:xfrm>
        </p:grpSpPr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1083CC33-F1C3-7764-AB28-FF2833C7D92A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AC56F668-2406-7393-303D-32D64FEAC9C9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7372B0D7-6575-9A1D-8966-23A1834D67D8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9E7E6DC3-7299-4C29-21FB-C52D808ED4F6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771D0A1B-25D7-5962-9B56-EDC3240D08A8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16E78232-EFD4-9392-CE15-F43096E02B69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9A7ED507-E45B-D619-0D59-787AA5367051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029236B2-D7CC-1321-885F-51E07E4151E2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D33B6CF5-367C-43F8-8DED-E465D25C269A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14E8D5C2-EAD2-30AB-9815-1150E5DE5AA9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D972EC43-769D-8A91-DF28-DC34AA34252F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F65859B9-E24C-3DFC-DF48-4068BB39EB8F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ED6C4A02-7E5C-28DE-7733-BC5B4A3A8F93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D6586C29-BA8F-52F1-1164-731EF144D171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>
              <a:extLst>
                <a:ext uri="{FF2B5EF4-FFF2-40B4-BE49-F238E27FC236}">
                  <a16:creationId xmlns:a16="http://schemas.microsoft.com/office/drawing/2014/main" id="{5B4356A2-8BB4-EE01-1CBB-36E49E683D0B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>
              <a:extLst>
                <a:ext uri="{FF2B5EF4-FFF2-40B4-BE49-F238E27FC236}">
                  <a16:creationId xmlns:a16="http://schemas.microsoft.com/office/drawing/2014/main" id="{F10DCFA6-FFF8-8538-1AC1-F3DE1A62B69C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>
              <a:extLst>
                <a:ext uri="{FF2B5EF4-FFF2-40B4-BE49-F238E27FC236}">
                  <a16:creationId xmlns:a16="http://schemas.microsoft.com/office/drawing/2014/main" id="{13EAAAF9-2D05-2CD5-5CC3-598AC4FDCD6C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>
              <a:extLst>
                <a:ext uri="{FF2B5EF4-FFF2-40B4-BE49-F238E27FC236}">
                  <a16:creationId xmlns:a16="http://schemas.microsoft.com/office/drawing/2014/main" id="{41D207A2-0068-785B-8981-B188794B254D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>
              <a:extLst>
                <a:ext uri="{FF2B5EF4-FFF2-40B4-BE49-F238E27FC236}">
                  <a16:creationId xmlns:a16="http://schemas.microsoft.com/office/drawing/2014/main" id="{13F09D8E-2FF5-4E8D-CDF7-E22569EEAC56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>
              <a:extLst>
                <a:ext uri="{FF2B5EF4-FFF2-40B4-BE49-F238E27FC236}">
                  <a16:creationId xmlns:a16="http://schemas.microsoft.com/office/drawing/2014/main" id="{D0349D02-C186-13F5-139E-B9B85B51927E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>
              <a:extLst>
                <a:ext uri="{FF2B5EF4-FFF2-40B4-BE49-F238E27FC236}">
                  <a16:creationId xmlns:a16="http://schemas.microsoft.com/office/drawing/2014/main" id="{E7C876C5-35D8-90F0-3D69-E1B32CF50C43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>
              <a:extLst>
                <a:ext uri="{FF2B5EF4-FFF2-40B4-BE49-F238E27FC236}">
                  <a16:creationId xmlns:a16="http://schemas.microsoft.com/office/drawing/2014/main" id="{C36371E4-F6ED-2BF9-6033-A5629FE8616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>
              <a:extLst>
                <a:ext uri="{FF2B5EF4-FFF2-40B4-BE49-F238E27FC236}">
                  <a16:creationId xmlns:a16="http://schemas.microsoft.com/office/drawing/2014/main" id="{E31E15C2-E055-176B-3C62-F9EC3F7EB375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1DBC328B-A393-EECE-B4D5-4EABC5506AAA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D8D8A01F-DB5B-813C-9009-A0BA5BDC4C4C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>
              <a:extLst>
                <a:ext uri="{FF2B5EF4-FFF2-40B4-BE49-F238E27FC236}">
                  <a16:creationId xmlns:a16="http://schemas.microsoft.com/office/drawing/2014/main" id="{1CDD7098-048B-9262-C1A3-C062F94F426D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>
              <a:extLst>
                <a:ext uri="{FF2B5EF4-FFF2-40B4-BE49-F238E27FC236}">
                  <a16:creationId xmlns:a16="http://schemas.microsoft.com/office/drawing/2014/main" id="{67D0EFD3-E47E-62FF-A723-51BC857FECF1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2" name="Group 1171">
            <a:extLst>
              <a:ext uri="{FF2B5EF4-FFF2-40B4-BE49-F238E27FC236}">
                <a16:creationId xmlns:a16="http://schemas.microsoft.com/office/drawing/2014/main" id="{8861983A-275F-83F3-43CE-94F6DD6906F9}"/>
              </a:ext>
            </a:extLst>
          </p:cNvPr>
          <p:cNvGrpSpPr/>
          <p:nvPr/>
        </p:nvGrpSpPr>
        <p:grpSpPr>
          <a:xfrm>
            <a:off x="8117654" y="2314408"/>
            <a:ext cx="103817" cy="2743199"/>
            <a:chOff x="5303517" y="2365738"/>
            <a:chExt cx="103817" cy="2740841"/>
          </a:xfrm>
        </p:grpSpPr>
        <p:sp>
          <p:nvSpPr>
            <p:cNvPr id="1173" name="Rectangle 1172">
              <a:extLst>
                <a:ext uri="{FF2B5EF4-FFF2-40B4-BE49-F238E27FC236}">
                  <a16:creationId xmlns:a16="http://schemas.microsoft.com/office/drawing/2014/main" id="{7E1B2F51-37DF-F9EF-5E21-B958A3D52BAD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>
              <a:extLst>
                <a:ext uri="{FF2B5EF4-FFF2-40B4-BE49-F238E27FC236}">
                  <a16:creationId xmlns:a16="http://schemas.microsoft.com/office/drawing/2014/main" id="{E09C8D3C-C86A-E09B-AE71-5298F5DD0FB3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Rectangle 1174">
              <a:extLst>
                <a:ext uri="{FF2B5EF4-FFF2-40B4-BE49-F238E27FC236}">
                  <a16:creationId xmlns:a16="http://schemas.microsoft.com/office/drawing/2014/main" id="{867929D8-4885-0C42-9021-813B8BA49105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175">
              <a:extLst>
                <a:ext uri="{FF2B5EF4-FFF2-40B4-BE49-F238E27FC236}">
                  <a16:creationId xmlns:a16="http://schemas.microsoft.com/office/drawing/2014/main" id="{F4538668-24A3-2576-404B-1BB718ED8D50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ectangle 1176">
              <a:extLst>
                <a:ext uri="{FF2B5EF4-FFF2-40B4-BE49-F238E27FC236}">
                  <a16:creationId xmlns:a16="http://schemas.microsoft.com/office/drawing/2014/main" id="{E922B0CD-208A-1CF9-DFDF-8891CB691F9D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Rectangle 1177">
              <a:extLst>
                <a:ext uri="{FF2B5EF4-FFF2-40B4-BE49-F238E27FC236}">
                  <a16:creationId xmlns:a16="http://schemas.microsoft.com/office/drawing/2014/main" id="{6E403DD7-4186-278F-03B3-941C74091BCB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178">
              <a:extLst>
                <a:ext uri="{FF2B5EF4-FFF2-40B4-BE49-F238E27FC236}">
                  <a16:creationId xmlns:a16="http://schemas.microsoft.com/office/drawing/2014/main" id="{7F0F2960-A7F2-FBD0-530C-1F2058554222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Rectangle 1179">
              <a:extLst>
                <a:ext uri="{FF2B5EF4-FFF2-40B4-BE49-F238E27FC236}">
                  <a16:creationId xmlns:a16="http://schemas.microsoft.com/office/drawing/2014/main" id="{6CE923BC-3444-9473-2BC5-C75FFA9D8E01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Rectangle 1180">
              <a:extLst>
                <a:ext uri="{FF2B5EF4-FFF2-40B4-BE49-F238E27FC236}">
                  <a16:creationId xmlns:a16="http://schemas.microsoft.com/office/drawing/2014/main" id="{21AEA33C-3CC8-0AAB-6737-04E2DFB540DE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181">
              <a:extLst>
                <a:ext uri="{FF2B5EF4-FFF2-40B4-BE49-F238E27FC236}">
                  <a16:creationId xmlns:a16="http://schemas.microsoft.com/office/drawing/2014/main" id="{B6CB4456-3265-9AEF-80EF-D5FAE5EF9493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Rectangle 1182">
              <a:extLst>
                <a:ext uri="{FF2B5EF4-FFF2-40B4-BE49-F238E27FC236}">
                  <a16:creationId xmlns:a16="http://schemas.microsoft.com/office/drawing/2014/main" id="{900F3EA9-8BB7-9184-9771-1DBA1A0C9B2A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Rectangle 1183">
              <a:extLst>
                <a:ext uri="{FF2B5EF4-FFF2-40B4-BE49-F238E27FC236}">
                  <a16:creationId xmlns:a16="http://schemas.microsoft.com/office/drawing/2014/main" id="{1BA66D68-655A-8580-F484-E263F252966C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184">
              <a:extLst>
                <a:ext uri="{FF2B5EF4-FFF2-40B4-BE49-F238E27FC236}">
                  <a16:creationId xmlns:a16="http://schemas.microsoft.com/office/drawing/2014/main" id="{D4C944A9-23FE-9EB3-288A-200AB13E8A53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Rectangle 1185">
              <a:extLst>
                <a:ext uri="{FF2B5EF4-FFF2-40B4-BE49-F238E27FC236}">
                  <a16:creationId xmlns:a16="http://schemas.microsoft.com/office/drawing/2014/main" id="{345CB7C2-D3F2-28FE-7379-9449A76E554F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Rectangle 1186">
              <a:extLst>
                <a:ext uri="{FF2B5EF4-FFF2-40B4-BE49-F238E27FC236}">
                  <a16:creationId xmlns:a16="http://schemas.microsoft.com/office/drawing/2014/main" id="{04238962-52AF-34C1-52F4-E89D6FC60DD0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187">
              <a:extLst>
                <a:ext uri="{FF2B5EF4-FFF2-40B4-BE49-F238E27FC236}">
                  <a16:creationId xmlns:a16="http://schemas.microsoft.com/office/drawing/2014/main" id="{B73815AD-9B52-A6D0-C4A3-299AE9849AEC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Rectangle 1188">
              <a:extLst>
                <a:ext uri="{FF2B5EF4-FFF2-40B4-BE49-F238E27FC236}">
                  <a16:creationId xmlns:a16="http://schemas.microsoft.com/office/drawing/2014/main" id="{D35FF482-2F17-7B8E-38A0-C0817694DA49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Rectangle 1189">
              <a:extLst>
                <a:ext uri="{FF2B5EF4-FFF2-40B4-BE49-F238E27FC236}">
                  <a16:creationId xmlns:a16="http://schemas.microsoft.com/office/drawing/2014/main" id="{6FF7AEE6-C990-2497-392B-4B34A7503C8D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190">
              <a:extLst>
                <a:ext uri="{FF2B5EF4-FFF2-40B4-BE49-F238E27FC236}">
                  <a16:creationId xmlns:a16="http://schemas.microsoft.com/office/drawing/2014/main" id="{E2316698-7CC0-F52C-9BB6-E55CB41A8894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Rectangle 1191">
              <a:extLst>
                <a:ext uri="{FF2B5EF4-FFF2-40B4-BE49-F238E27FC236}">
                  <a16:creationId xmlns:a16="http://schemas.microsoft.com/office/drawing/2014/main" id="{B148B0DB-D990-4CF3-3199-B8BB106AD304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Rectangle 1192">
              <a:extLst>
                <a:ext uri="{FF2B5EF4-FFF2-40B4-BE49-F238E27FC236}">
                  <a16:creationId xmlns:a16="http://schemas.microsoft.com/office/drawing/2014/main" id="{1382DA58-1473-3286-D1A7-D9DEA326ADC3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193">
              <a:extLst>
                <a:ext uri="{FF2B5EF4-FFF2-40B4-BE49-F238E27FC236}">
                  <a16:creationId xmlns:a16="http://schemas.microsoft.com/office/drawing/2014/main" id="{F5AB9FA5-FEE3-CB85-8A5F-0894E1260B67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Rectangle 1194">
              <a:extLst>
                <a:ext uri="{FF2B5EF4-FFF2-40B4-BE49-F238E27FC236}">
                  <a16:creationId xmlns:a16="http://schemas.microsoft.com/office/drawing/2014/main" id="{44D1482C-EA91-6B2D-55DB-8E32C869BCE5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Rectangle 1195">
              <a:extLst>
                <a:ext uri="{FF2B5EF4-FFF2-40B4-BE49-F238E27FC236}">
                  <a16:creationId xmlns:a16="http://schemas.microsoft.com/office/drawing/2014/main" id="{4CFD6F02-0064-2C7F-DC3B-25ACAF1A9ADF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Rectangle 1196">
              <a:extLst>
                <a:ext uri="{FF2B5EF4-FFF2-40B4-BE49-F238E27FC236}">
                  <a16:creationId xmlns:a16="http://schemas.microsoft.com/office/drawing/2014/main" id="{852C2349-C148-5362-A526-C9D74DC69349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Rectangle 1197">
              <a:extLst>
                <a:ext uri="{FF2B5EF4-FFF2-40B4-BE49-F238E27FC236}">
                  <a16:creationId xmlns:a16="http://schemas.microsoft.com/office/drawing/2014/main" id="{4467C749-FB8D-58F3-60F0-C95F635D8C16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Rectangle 1198">
              <a:extLst>
                <a:ext uri="{FF2B5EF4-FFF2-40B4-BE49-F238E27FC236}">
                  <a16:creationId xmlns:a16="http://schemas.microsoft.com/office/drawing/2014/main" id="{284FE50E-BA24-7422-2AF3-7B5902C5FD4E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0" name="Group 1199">
            <a:extLst>
              <a:ext uri="{FF2B5EF4-FFF2-40B4-BE49-F238E27FC236}">
                <a16:creationId xmlns:a16="http://schemas.microsoft.com/office/drawing/2014/main" id="{6214AB7E-7BD6-2F6F-7C1E-FBCA8750AFA9}"/>
              </a:ext>
            </a:extLst>
          </p:cNvPr>
          <p:cNvGrpSpPr/>
          <p:nvPr/>
        </p:nvGrpSpPr>
        <p:grpSpPr>
          <a:xfrm>
            <a:off x="8218869" y="2314646"/>
            <a:ext cx="103817" cy="2743199"/>
            <a:chOff x="5303517" y="2365738"/>
            <a:chExt cx="103817" cy="2740841"/>
          </a:xfrm>
        </p:grpSpPr>
        <p:sp>
          <p:nvSpPr>
            <p:cNvPr id="1201" name="Rectangle 1200">
              <a:extLst>
                <a:ext uri="{FF2B5EF4-FFF2-40B4-BE49-F238E27FC236}">
                  <a16:creationId xmlns:a16="http://schemas.microsoft.com/office/drawing/2014/main" id="{3D004DE8-B68C-9294-6461-FD3F18FD741B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Rectangle 1201">
              <a:extLst>
                <a:ext uri="{FF2B5EF4-FFF2-40B4-BE49-F238E27FC236}">
                  <a16:creationId xmlns:a16="http://schemas.microsoft.com/office/drawing/2014/main" id="{8C388D2E-BF34-C79B-5E35-459B172C83F5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Rectangle 1202">
              <a:extLst>
                <a:ext uri="{FF2B5EF4-FFF2-40B4-BE49-F238E27FC236}">
                  <a16:creationId xmlns:a16="http://schemas.microsoft.com/office/drawing/2014/main" id="{56E768BC-20C3-7337-A542-C0CB4D42FAC2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Rectangle 1203">
              <a:extLst>
                <a:ext uri="{FF2B5EF4-FFF2-40B4-BE49-F238E27FC236}">
                  <a16:creationId xmlns:a16="http://schemas.microsoft.com/office/drawing/2014/main" id="{4F45FE9D-6A39-F259-6990-3DF11EBD1646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Rectangle 1204">
              <a:extLst>
                <a:ext uri="{FF2B5EF4-FFF2-40B4-BE49-F238E27FC236}">
                  <a16:creationId xmlns:a16="http://schemas.microsoft.com/office/drawing/2014/main" id="{7361A395-1107-D586-FC81-0B646AD8743B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Rectangle 1205">
              <a:extLst>
                <a:ext uri="{FF2B5EF4-FFF2-40B4-BE49-F238E27FC236}">
                  <a16:creationId xmlns:a16="http://schemas.microsoft.com/office/drawing/2014/main" id="{5451D95A-5BC3-1C18-C01B-23AD9DE3C00D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Rectangle 1206">
              <a:extLst>
                <a:ext uri="{FF2B5EF4-FFF2-40B4-BE49-F238E27FC236}">
                  <a16:creationId xmlns:a16="http://schemas.microsoft.com/office/drawing/2014/main" id="{A20DE481-5EDE-3DA8-78A7-6972DD8BF228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Rectangle 1207">
              <a:extLst>
                <a:ext uri="{FF2B5EF4-FFF2-40B4-BE49-F238E27FC236}">
                  <a16:creationId xmlns:a16="http://schemas.microsoft.com/office/drawing/2014/main" id="{6B698F73-E3F1-B2F3-626D-766227CA5072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Rectangle 1208">
              <a:extLst>
                <a:ext uri="{FF2B5EF4-FFF2-40B4-BE49-F238E27FC236}">
                  <a16:creationId xmlns:a16="http://schemas.microsoft.com/office/drawing/2014/main" id="{1ED13F82-26C5-4D70-A63B-B44D274BB760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Rectangle 1209">
              <a:extLst>
                <a:ext uri="{FF2B5EF4-FFF2-40B4-BE49-F238E27FC236}">
                  <a16:creationId xmlns:a16="http://schemas.microsoft.com/office/drawing/2014/main" id="{F80AB08E-8DF9-A574-DCAB-B8926747DC78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Rectangle 1210">
              <a:extLst>
                <a:ext uri="{FF2B5EF4-FFF2-40B4-BE49-F238E27FC236}">
                  <a16:creationId xmlns:a16="http://schemas.microsoft.com/office/drawing/2014/main" id="{8912DCD1-B560-9A68-EA20-A9ED9ECD21F2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Rectangle 1211">
              <a:extLst>
                <a:ext uri="{FF2B5EF4-FFF2-40B4-BE49-F238E27FC236}">
                  <a16:creationId xmlns:a16="http://schemas.microsoft.com/office/drawing/2014/main" id="{859B2826-0942-F6B3-4A05-6E63B32BCCAA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Rectangle 1212">
              <a:extLst>
                <a:ext uri="{FF2B5EF4-FFF2-40B4-BE49-F238E27FC236}">
                  <a16:creationId xmlns:a16="http://schemas.microsoft.com/office/drawing/2014/main" id="{5BE18659-52D2-5DA9-84EB-86454851AB6F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Rectangle 1213">
              <a:extLst>
                <a:ext uri="{FF2B5EF4-FFF2-40B4-BE49-F238E27FC236}">
                  <a16:creationId xmlns:a16="http://schemas.microsoft.com/office/drawing/2014/main" id="{6A8B67E9-9571-BFC5-4B2D-4C65AFD3A82F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Rectangle 1214">
              <a:extLst>
                <a:ext uri="{FF2B5EF4-FFF2-40B4-BE49-F238E27FC236}">
                  <a16:creationId xmlns:a16="http://schemas.microsoft.com/office/drawing/2014/main" id="{749D17BA-3575-AE57-03A0-5DE60805BCE2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Rectangle 1215">
              <a:extLst>
                <a:ext uri="{FF2B5EF4-FFF2-40B4-BE49-F238E27FC236}">
                  <a16:creationId xmlns:a16="http://schemas.microsoft.com/office/drawing/2014/main" id="{E5DF0CCD-2B50-05EE-C0E6-A6EC0DB65FD4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Rectangle 1216">
              <a:extLst>
                <a:ext uri="{FF2B5EF4-FFF2-40B4-BE49-F238E27FC236}">
                  <a16:creationId xmlns:a16="http://schemas.microsoft.com/office/drawing/2014/main" id="{E5235210-480A-B340-0221-D7401C444E81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Rectangle 1217">
              <a:extLst>
                <a:ext uri="{FF2B5EF4-FFF2-40B4-BE49-F238E27FC236}">
                  <a16:creationId xmlns:a16="http://schemas.microsoft.com/office/drawing/2014/main" id="{62960BFC-F1A2-CE82-B5AC-220520905C98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Rectangle 1218">
              <a:extLst>
                <a:ext uri="{FF2B5EF4-FFF2-40B4-BE49-F238E27FC236}">
                  <a16:creationId xmlns:a16="http://schemas.microsoft.com/office/drawing/2014/main" id="{1C3449AF-2E9D-2CE7-8317-3C8ADFB92215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Rectangle 1219">
              <a:extLst>
                <a:ext uri="{FF2B5EF4-FFF2-40B4-BE49-F238E27FC236}">
                  <a16:creationId xmlns:a16="http://schemas.microsoft.com/office/drawing/2014/main" id="{372421B1-8D43-1E0F-5B2C-D8AB28DA6C7C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Rectangle 1220">
              <a:extLst>
                <a:ext uri="{FF2B5EF4-FFF2-40B4-BE49-F238E27FC236}">
                  <a16:creationId xmlns:a16="http://schemas.microsoft.com/office/drawing/2014/main" id="{6E5B8D56-E07E-244A-E673-2AA9E8B8D7E2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B0192EDD-1EE5-03D2-C4B4-923531282AC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Rectangle 1222">
              <a:extLst>
                <a:ext uri="{FF2B5EF4-FFF2-40B4-BE49-F238E27FC236}">
                  <a16:creationId xmlns:a16="http://schemas.microsoft.com/office/drawing/2014/main" id="{D63D9C46-CA21-6D39-F38D-28C00F2D5201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Rectangle 1223">
              <a:extLst>
                <a:ext uri="{FF2B5EF4-FFF2-40B4-BE49-F238E27FC236}">
                  <a16:creationId xmlns:a16="http://schemas.microsoft.com/office/drawing/2014/main" id="{95E73103-E11A-7492-85C3-CFCD76E5FD1F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Rectangle 1224">
              <a:extLst>
                <a:ext uri="{FF2B5EF4-FFF2-40B4-BE49-F238E27FC236}">
                  <a16:creationId xmlns:a16="http://schemas.microsoft.com/office/drawing/2014/main" id="{BF1C85A8-6FF6-9118-6851-6490B3A9102F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Rectangle 1225">
              <a:extLst>
                <a:ext uri="{FF2B5EF4-FFF2-40B4-BE49-F238E27FC236}">
                  <a16:creationId xmlns:a16="http://schemas.microsoft.com/office/drawing/2014/main" id="{4B80D8A5-17E9-4EB4-F433-89D3F08BA6F5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Rectangle 1226">
              <a:extLst>
                <a:ext uri="{FF2B5EF4-FFF2-40B4-BE49-F238E27FC236}">
                  <a16:creationId xmlns:a16="http://schemas.microsoft.com/office/drawing/2014/main" id="{55EA4E52-233A-C584-CD66-8D4AC195326A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96FC1AA1-0700-D2A1-9DCD-727D9822DB69}"/>
              </a:ext>
            </a:extLst>
          </p:cNvPr>
          <p:cNvGrpSpPr/>
          <p:nvPr/>
        </p:nvGrpSpPr>
        <p:grpSpPr>
          <a:xfrm>
            <a:off x="8317885" y="2315386"/>
            <a:ext cx="103817" cy="2743199"/>
            <a:chOff x="5303517" y="2365738"/>
            <a:chExt cx="103817" cy="2740841"/>
          </a:xfrm>
        </p:grpSpPr>
        <p:sp>
          <p:nvSpPr>
            <p:cNvPr id="1229" name="Rectangle 1228">
              <a:extLst>
                <a:ext uri="{FF2B5EF4-FFF2-40B4-BE49-F238E27FC236}">
                  <a16:creationId xmlns:a16="http://schemas.microsoft.com/office/drawing/2014/main" id="{744B1A63-14CC-1DF6-5F29-0F59C1AA01AA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Rectangle 1229">
              <a:extLst>
                <a:ext uri="{FF2B5EF4-FFF2-40B4-BE49-F238E27FC236}">
                  <a16:creationId xmlns:a16="http://schemas.microsoft.com/office/drawing/2014/main" id="{CE449556-86EE-2148-7FA3-F08E0B9DEAB2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Rectangle 1230">
              <a:extLst>
                <a:ext uri="{FF2B5EF4-FFF2-40B4-BE49-F238E27FC236}">
                  <a16:creationId xmlns:a16="http://schemas.microsoft.com/office/drawing/2014/main" id="{79CCE663-03E2-2F11-C2C4-83410E58B101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Rectangle 1231">
              <a:extLst>
                <a:ext uri="{FF2B5EF4-FFF2-40B4-BE49-F238E27FC236}">
                  <a16:creationId xmlns:a16="http://schemas.microsoft.com/office/drawing/2014/main" id="{75B128CA-C812-CB49-40A1-5BE7C8150003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3" name="Rectangle 1232">
              <a:extLst>
                <a:ext uri="{FF2B5EF4-FFF2-40B4-BE49-F238E27FC236}">
                  <a16:creationId xmlns:a16="http://schemas.microsoft.com/office/drawing/2014/main" id="{82048443-4AC7-C6E4-66C3-17200A54E1C2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Rectangle 1233">
              <a:extLst>
                <a:ext uri="{FF2B5EF4-FFF2-40B4-BE49-F238E27FC236}">
                  <a16:creationId xmlns:a16="http://schemas.microsoft.com/office/drawing/2014/main" id="{AB46F68D-1557-A253-5E9E-DDB979B39179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Rectangle 1234">
              <a:extLst>
                <a:ext uri="{FF2B5EF4-FFF2-40B4-BE49-F238E27FC236}">
                  <a16:creationId xmlns:a16="http://schemas.microsoft.com/office/drawing/2014/main" id="{6F3E8D79-8917-33D5-6046-9624270E0417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Rectangle 1235">
              <a:extLst>
                <a:ext uri="{FF2B5EF4-FFF2-40B4-BE49-F238E27FC236}">
                  <a16:creationId xmlns:a16="http://schemas.microsoft.com/office/drawing/2014/main" id="{42F3AB67-1F11-8C4C-5F12-282136516196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Rectangle 1236">
              <a:extLst>
                <a:ext uri="{FF2B5EF4-FFF2-40B4-BE49-F238E27FC236}">
                  <a16:creationId xmlns:a16="http://schemas.microsoft.com/office/drawing/2014/main" id="{CD650287-65DA-97BE-DEE9-DD232C655CEE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Rectangle 1237">
              <a:extLst>
                <a:ext uri="{FF2B5EF4-FFF2-40B4-BE49-F238E27FC236}">
                  <a16:creationId xmlns:a16="http://schemas.microsoft.com/office/drawing/2014/main" id="{36F4C317-2103-C0CB-0DFE-B7F8AEAB1BE2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Rectangle 1238">
              <a:extLst>
                <a:ext uri="{FF2B5EF4-FFF2-40B4-BE49-F238E27FC236}">
                  <a16:creationId xmlns:a16="http://schemas.microsoft.com/office/drawing/2014/main" id="{42946048-2EF1-CEBF-2079-68527696907D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Rectangle 1239">
              <a:extLst>
                <a:ext uri="{FF2B5EF4-FFF2-40B4-BE49-F238E27FC236}">
                  <a16:creationId xmlns:a16="http://schemas.microsoft.com/office/drawing/2014/main" id="{C4FDEB10-D10C-563C-150C-F41DD078392C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Rectangle 1240">
              <a:extLst>
                <a:ext uri="{FF2B5EF4-FFF2-40B4-BE49-F238E27FC236}">
                  <a16:creationId xmlns:a16="http://schemas.microsoft.com/office/drawing/2014/main" id="{577DA047-5CCF-52EC-5963-EC82CF929647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Rectangle 1241">
              <a:extLst>
                <a:ext uri="{FF2B5EF4-FFF2-40B4-BE49-F238E27FC236}">
                  <a16:creationId xmlns:a16="http://schemas.microsoft.com/office/drawing/2014/main" id="{D2FF8B56-1379-1E28-300D-B48A66ADB5B0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Rectangle 1242">
              <a:extLst>
                <a:ext uri="{FF2B5EF4-FFF2-40B4-BE49-F238E27FC236}">
                  <a16:creationId xmlns:a16="http://schemas.microsoft.com/office/drawing/2014/main" id="{9EB35537-60CB-BCEE-F55F-F028FCBD5821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Rectangle 1243">
              <a:extLst>
                <a:ext uri="{FF2B5EF4-FFF2-40B4-BE49-F238E27FC236}">
                  <a16:creationId xmlns:a16="http://schemas.microsoft.com/office/drawing/2014/main" id="{C02F1DD6-452B-80F5-62F2-BF4A059442BA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Rectangle 1244">
              <a:extLst>
                <a:ext uri="{FF2B5EF4-FFF2-40B4-BE49-F238E27FC236}">
                  <a16:creationId xmlns:a16="http://schemas.microsoft.com/office/drawing/2014/main" id="{9A119609-B717-736E-654A-A895DE0C0230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Rectangle 1245">
              <a:extLst>
                <a:ext uri="{FF2B5EF4-FFF2-40B4-BE49-F238E27FC236}">
                  <a16:creationId xmlns:a16="http://schemas.microsoft.com/office/drawing/2014/main" id="{14396582-A0B2-CF3A-3AC8-1D5D08781721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Rectangle 1246">
              <a:extLst>
                <a:ext uri="{FF2B5EF4-FFF2-40B4-BE49-F238E27FC236}">
                  <a16:creationId xmlns:a16="http://schemas.microsoft.com/office/drawing/2014/main" id="{3E1E2DCE-9971-045E-9A3E-2FD2EAC98A60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Rectangle 1247">
              <a:extLst>
                <a:ext uri="{FF2B5EF4-FFF2-40B4-BE49-F238E27FC236}">
                  <a16:creationId xmlns:a16="http://schemas.microsoft.com/office/drawing/2014/main" id="{017DA4E3-FFEF-DF00-1171-78470BE0C6CC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Rectangle 1248">
              <a:extLst>
                <a:ext uri="{FF2B5EF4-FFF2-40B4-BE49-F238E27FC236}">
                  <a16:creationId xmlns:a16="http://schemas.microsoft.com/office/drawing/2014/main" id="{DD0D07E2-FBD5-4494-452A-3CFF25E88B61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Rectangle 1249">
              <a:extLst>
                <a:ext uri="{FF2B5EF4-FFF2-40B4-BE49-F238E27FC236}">
                  <a16:creationId xmlns:a16="http://schemas.microsoft.com/office/drawing/2014/main" id="{E8F7E1B0-A2F5-0C61-FB5F-CB91D5860837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Rectangle 1250">
              <a:extLst>
                <a:ext uri="{FF2B5EF4-FFF2-40B4-BE49-F238E27FC236}">
                  <a16:creationId xmlns:a16="http://schemas.microsoft.com/office/drawing/2014/main" id="{B2806F4A-CF8B-F53B-EF9A-C475BF6344EC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Rectangle 1251">
              <a:extLst>
                <a:ext uri="{FF2B5EF4-FFF2-40B4-BE49-F238E27FC236}">
                  <a16:creationId xmlns:a16="http://schemas.microsoft.com/office/drawing/2014/main" id="{3FA95E05-0538-E9A1-07EE-337BECB3AB9C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Rectangle 1252">
              <a:extLst>
                <a:ext uri="{FF2B5EF4-FFF2-40B4-BE49-F238E27FC236}">
                  <a16:creationId xmlns:a16="http://schemas.microsoft.com/office/drawing/2014/main" id="{051BF6C9-BC1A-C4D8-B61A-AEE78EC55B4A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Rectangle 1253">
              <a:extLst>
                <a:ext uri="{FF2B5EF4-FFF2-40B4-BE49-F238E27FC236}">
                  <a16:creationId xmlns:a16="http://schemas.microsoft.com/office/drawing/2014/main" id="{7C7D2F8E-E837-6B78-D2BE-9C664F212921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Rectangle 1254">
              <a:extLst>
                <a:ext uri="{FF2B5EF4-FFF2-40B4-BE49-F238E27FC236}">
                  <a16:creationId xmlns:a16="http://schemas.microsoft.com/office/drawing/2014/main" id="{1DC58B03-2CE0-C0B3-FA02-780EECB6E0CC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6" name="Group 1255">
            <a:extLst>
              <a:ext uri="{FF2B5EF4-FFF2-40B4-BE49-F238E27FC236}">
                <a16:creationId xmlns:a16="http://schemas.microsoft.com/office/drawing/2014/main" id="{5239B48B-219A-0600-3232-C22D893142BF}"/>
              </a:ext>
            </a:extLst>
          </p:cNvPr>
          <p:cNvGrpSpPr/>
          <p:nvPr/>
        </p:nvGrpSpPr>
        <p:grpSpPr>
          <a:xfrm>
            <a:off x="7915240" y="2314705"/>
            <a:ext cx="103817" cy="2743199"/>
            <a:chOff x="5303517" y="2365738"/>
            <a:chExt cx="103817" cy="2740841"/>
          </a:xfrm>
        </p:grpSpPr>
        <p:sp>
          <p:nvSpPr>
            <p:cNvPr id="1257" name="Rectangle 1256">
              <a:extLst>
                <a:ext uri="{FF2B5EF4-FFF2-40B4-BE49-F238E27FC236}">
                  <a16:creationId xmlns:a16="http://schemas.microsoft.com/office/drawing/2014/main" id="{C563589E-CD91-D00A-CE6F-549D9E9172F8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Rectangle 1257">
              <a:extLst>
                <a:ext uri="{FF2B5EF4-FFF2-40B4-BE49-F238E27FC236}">
                  <a16:creationId xmlns:a16="http://schemas.microsoft.com/office/drawing/2014/main" id="{62B71BA7-F3A7-E9CA-8C0D-7838F2F9326D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Rectangle 1258">
              <a:extLst>
                <a:ext uri="{FF2B5EF4-FFF2-40B4-BE49-F238E27FC236}">
                  <a16:creationId xmlns:a16="http://schemas.microsoft.com/office/drawing/2014/main" id="{301AA60A-E4A9-4B65-1A97-7D3B7FCABD2F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Rectangle 1259">
              <a:extLst>
                <a:ext uri="{FF2B5EF4-FFF2-40B4-BE49-F238E27FC236}">
                  <a16:creationId xmlns:a16="http://schemas.microsoft.com/office/drawing/2014/main" id="{19E553D5-39AE-B2BA-7B1E-F47A67EDAC2A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Rectangle 1260">
              <a:extLst>
                <a:ext uri="{FF2B5EF4-FFF2-40B4-BE49-F238E27FC236}">
                  <a16:creationId xmlns:a16="http://schemas.microsoft.com/office/drawing/2014/main" id="{DDFD4CF3-3A1D-212D-0E31-E34AEE859DCD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Rectangle 1261">
              <a:extLst>
                <a:ext uri="{FF2B5EF4-FFF2-40B4-BE49-F238E27FC236}">
                  <a16:creationId xmlns:a16="http://schemas.microsoft.com/office/drawing/2014/main" id="{EAE5EDC1-F082-913B-5266-3642C9EF9313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Rectangle 1262">
              <a:extLst>
                <a:ext uri="{FF2B5EF4-FFF2-40B4-BE49-F238E27FC236}">
                  <a16:creationId xmlns:a16="http://schemas.microsoft.com/office/drawing/2014/main" id="{C4283DF7-49A1-855E-6F84-877D4CADD67B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Rectangle 1263">
              <a:extLst>
                <a:ext uri="{FF2B5EF4-FFF2-40B4-BE49-F238E27FC236}">
                  <a16:creationId xmlns:a16="http://schemas.microsoft.com/office/drawing/2014/main" id="{D3623690-8189-5D8D-4F79-300B432ADECA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Rectangle 1264">
              <a:extLst>
                <a:ext uri="{FF2B5EF4-FFF2-40B4-BE49-F238E27FC236}">
                  <a16:creationId xmlns:a16="http://schemas.microsoft.com/office/drawing/2014/main" id="{8C73AC20-7CE0-64C0-D02C-826117AB820F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Rectangle 1265">
              <a:extLst>
                <a:ext uri="{FF2B5EF4-FFF2-40B4-BE49-F238E27FC236}">
                  <a16:creationId xmlns:a16="http://schemas.microsoft.com/office/drawing/2014/main" id="{DC3FB182-DD99-26E9-7FE6-BF84F0703B93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Rectangle 1266">
              <a:extLst>
                <a:ext uri="{FF2B5EF4-FFF2-40B4-BE49-F238E27FC236}">
                  <a16:creationId xmlns:a16="http://schemas.microsoft.com/office/drawing/2014/main" id="{600116E1-7F18-6B4D-7EB2-6CDF889B8C03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Rectangle 1267">
              <a:extLst>
                <a:ext uri="{FF2B5EF4-FFF2-40B4-BE49-F238E27FC236}">
                  <a16:creationId xmlns:a16="http://schemas.microsoft.com/office/drawing/2014/main" id="{7EB9BD96-2125-6DE3-BF3D-68DB12968B29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Rectangle 1268">
              <a:extLst>
                <a:ext uri="{FF2B5EF4-FFF2-40B4-BE49-F238E27FC236}">
                  <a16:creationId xmlns:a16="http://schemas.microsoft.com/office/drawing/2014/main" id="{E79D787C-5D80-AE6C-45E1-3D597003ABDA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Rectangle 1269">
              <a:extLst>
                <a:ext uri="{FF2B5EF4-FFF2-40B4-BE49-F238E27FC236}">
                  <a16:creationId xmlns:a16="http://schemas.microsoft.com/office/drawing/2014/main" id="{6ACD984E-15AD-EFDD-C626-29FBD2996608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Rectangle 1270">
              <a:extLst>
                <a:ext uri="{FF2B5EF4-FFF2-40B4-BE49-F238E27FC236}">
                  <a16:creationId xmlns:a16="http://schemas.microsoft.com/office/drawing/2014/main" id="{B1EFFA37-B57D-C50F-9E70-21401E41FDA4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Rectangle 1271">
              <a:extLst>
                <a:ext uri="{FF2B5EF4-FFF2-40B4-BE49-F238E27FC236}">
                  <a16:creationId xmlns:a16="http://schemas.microsoft.com/office/drawing/2014/main" id="{590C7314-F96D-86B5-CD20-A11FB50C63F2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Rectangle 1272">
              <a:extLst>
                <a:ext uri="{FF2B5EF4-FFF2-40B4-BE49-F238E27FC236}">
                  <a16:creationId xmlns:a16="http://schemas.microsoft.com/office/drawing/2014/main" id="{F78953DF-2CCC-605E-0F60-30CBB76AEE7C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Rectangle 1273">
              <a:extLst>
                <a:ext uri="{FF2B5EF4-FFF2-40B4-BE49-F238E27FC236}">
                  <a16:creationId xmlns:a16="http://schemas.microsoft.com/office/drawing/2014/main" id="{6816DBE2-BB98-76AF-9022-8BDBD62EF87B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Rectangle 1274">
              <a:extLst>
                <a:ext uri="{FF2B5EF4-FFF2-40B4-BE49-F238E27FC236}">
                  <a16:creationId xmlns:a16="http://schemas.microsoft.com/office/drawing/2014/main" id="{C4EB6380-42B3-3C45-2FC7-8E6F5FB39FE2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Rectangle 1275">
              <a:extLst>
                <a:ext uri="{FF2B5EF4-FFF2-40B4-BE49-F238E27FC236}">
                  <a16:creationId xmlns:a16="http://schemas.microsoft.com/office/drawing/2014/main" id="{1EF88517-F058-F1AC-3082-0EAC44965378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Rectangle 1276">
              <a:extLst>
                <a:ext uri="{FF2B5EF4-FFF2-40B4-BE49-F238E27FC236}">
                  <a16:creationId xmlns:a16="http://schemas.microsoft.com/office/drawing/2014/main" id="{5CD6F90F-0969-5626-2394-FEB5AC9794BB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Rectangle 1277">
              <a:extLst>
                <a:ext uri="{FF2B5EF4-FFF2-40B4-BE49-F238E27FC236}">
                  <a16:creationId xmlns:a16="http://schemas.microsoft.com/office/drawing/2014/main" id="{B11E54FF-7C50-8081-9017-445B5D221E2C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Rectangle 1278">
              <a:extLst>
                <a:ext uri="{FF2B5EF4-FFF2-40B4-BE49-F238E27FC236}">
                  <a16:creationId xmlns:a16="http://schemas.microsoft.com/office/drawing/2014/main" id="{DBEDD57C-04EF-A999-AE25-C47EB6DEAD19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Rectangle 1279">
              <a:extLst>
                <a:ext uri="{FF2B5EF4-FFF2-40B4-BE49-F238E27FC236}">
                  <a16:creationId xmlns:a16="http://schemas.microsoft.com/office/drawing/2014/main" id="{864CAAC0-CCC5-E919-EA2B-1A7CA0AC0A35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Rectangle 1280">
              <a:extLst>
                <a:ext uri="{FF2B5EF4-FFF2-40B4-BE49-F238E27FC236}">
                  <a16:creationId xmlns:a16="http://schemas.microsoft.com/office/drawing/2014/main" id="{E7177C4F-38B8-BF58-00F1-D388E5050466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Rectangle 1281">
              <a:extLst>
                <a:ext uri="{FF2B5EF4-FFF2-40B4-BE49-F238E27FC236}">
                  <a16:creationId xmlns:a16="http://schemas.microsoft.com/office/drawing/2014/main" id="{657E05E3-7830-E6C5-36E5-321025520D72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Rectangle 1282">
              <a:extLst>
                <a:ext uri="{FF2B5EF4-FFF2-40B4-BE49-F238E27FC236}">
                  <a16:creationId xmlns:a16="http://schemas.microsoft.com/office/drawing/2014/main" id="{27EF54A9-7B48-D3D1-5EBB-D33C1F665A5B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6" name="Group 835">
            <a:extLst>
              <a:ext uri="{FF2B5EF4-FFF2-40B4-BE49-F238E27FC236}">
                <a16:creationId xmlns:a16="http://schemas.microsoft.com/office/drawing/2014/main" id="{77860342-3334-6C71-C562-EC4758980C9B}"/>
              </a:ext>
            </a:extLst>
          </p:cNvPr>
          <p:cNvGrpSpPr/>
          <p:nvPr/>
        </p:nvGrpSpPr>
        <p:grpSpPr>
          <a:xfrm>
            <a:off x="6288413" y="2313576"/>
            <a:ext cx="103817" cy="2743199"/>
            <a:chOff x="5303517" y="2365738"/>
            <a:chExt cx="103817" cy="2740841"/>
          </a:xfrm>
        </p:grpSpPr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E8280A3C-7582-B922-8C41-B3896BE34F2D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26F38B38-015E-865A-8179-19D58398DDA2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ADEDAB7D-E612-CB3F-785F-54F579C84F17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0AEC53FD-4407-B075-9A9D-6B365B073F61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01B7E862-2C9F-CB37-2977-C6CFCEEDDAE4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28AB34E7-5D88-2E9D-2449-061736E63D24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8882C6F2-48C1-0A81-4FC1-9395D718DBC3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85174827-156D-9B19-13F8-B5FC1E5922B7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>
              <a:extLst>
                <a:ext uri="{FF2B5EF4-FFF2-40B4-BE49-F238E27FC236}">
                  <a16:creationId xmlns:a16="http://schemas.microsoft.com/office/drawing/2014/main" id="{FA0ED5F1-732E-A6B7-3355-24C26082076F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>
              <a:extLst>
                <a:ext uri="{FF2B5EF4-FFF2-40B4-BE49-F238E27FC236}">
                  <a16:creationId xmlns:a16="http://schemas.microsoft.com/office/drawing/2014/main" id="{BD035588-BB3A-727A-FADE-CEFAAD72DF32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CADCCF1F-477A-2076-FD80-62E384573318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A50BEF65-ED72-C39B-F837-E62868B0B813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D62B6E6C-4424-C5DB-79E0-0BFC48830FD5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CD9D6F4D-625D-6CAB-A6AE-233B77A2C001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6D06D51C-00E0-7D66-0D4D-F2E882565307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0FFE602B-E647-986B-BC19-0E8EC220CAF2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0A006C33-3829-CC7D-3225-28FA5EFB26C5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94143F5D-D3E4-7D16-2FCF-98BB8B2218EA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64A02243-99FF-E2F1-E2B3-8468B9C17764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F3608B3B-77A1-9792-B2B5-A52FE3CA4FB8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>
              <a:extLst>
                <a:ext uri="{FF2B5EF4-FFF2-40B4-BE49-F238E27FC236}">
                  <a16:creationId xmlns:a16="http://schemas.microsoft.com/office/drawing/2014/main" id="{E8A6C54E-1C67-96BF-40FC-84852F8BC6CE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>
              <a:extLst>
                <a:ext uri="{FF2B5EF4-FFF2-40B4-BE49-F238E27FC236}">
                  <a16:creationId xmlns:a16="http://schemas.microsoft.com/office/drawing/2014/main" id="{E5F49C6E-C475-1D9B-1770-A5F50D05152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>
              <a:extLst>
                <a:ext uri="{FF2B5EF4-FFF2-40B4-BE49-F238E27FC236}">
                  <a16:creationId xmlns:a16="http://schemas.microsoft.com/office/drawing/2014/main" id="{4FC740CA-7BA3-6BB5-F164-99462A2DC967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>
              <a:extLst>
                <a:ext uri="{FF2B5EF4-FFF2-40B4-BE49-F238E27FC236}">
                  <a16:creationId xmlns:a16="http://schemas.microsoft.com/office/drawing/2014/main" id="{960F465B-D420-411A-64E9-404C4267CA82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>
              <a:extLst>
                <a:ext uri="{FF2B5EF4-FFF2-40B4-BE49-F238E27FC236}">
                  <a16:creationId xmlns:a16="http://schemas.microsoft.com/office/drawing/2014/main" id="{3473E526-7186-8AAC-08F0-91537F866663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>
              <a:extLst>
                <a:ext uri="{FF2B5EF4-FFF2-40B4-BE49-F238E27FC236}">
                  <a16:creationId xmlns:a16="http://schemas.microsoft.com/office/drawing/2014/main" id="{8D168C24-99E9-ADCF-D75F-C2648634777A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>
              <a:extLst>
                <a:ext uri="{FF2B5EF4-FFF2-40B4-BE49-F238E27FC236}">
                  <a16:creationId xmlns:a16="http://schemas.microsoft.com/office/drawing/2014/main" id="{9F6337C4-35F9-2B1C-0B46-A310499DDD72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4" name="Group 863">
            <a:extLst>
              <a:ext uri="{FF2B5EF4-FFF2-40B4-BE49-F238E27FC236}">
                <a16:creationId xmlns:a16="http://schemas.microsoft.com/office/drawing/2014/main" id="{8A438A02-221F-87AC-37EE-906327B133FA}"/>
              </a:ext>
            </a:extLst>
          </p:cNvPr>
          <p:cNvGrpSpPr/>
          <p:nvPr/>
        </p:nvGrpSpPr>
        <p:grpSpPr>
          <a:xfrm>
            <a:off x="6389628" y="2313814"/>
            <a:ext cx="103817" cy="2743199"/>
            <a:chOff x="5303517" y="2365738"/>
            <a:chExt cx="103817" cy="2740841"/>
          </a:xfrm>
        </p:grpSpPr>
        <p:sp>
          <p:nvSpPr>
            <p:cNvPr id="865" name="Rectangle 864">
              <a:extLst>
                <a:ext uri="{FF2B5EF4-FFF2-40B4-BE49-F238E27FC236}">
                  <a16:creationId xmlns:a16="http://schemas.microsoft.com/office/drawing/2014/main" id="{57D36CDA-B731-2244-EACE-A34FB1320C2C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>
              <a:extLst>
                <a:ext uri="{FF2B5EF4-FFF2-40B4-BE49-F238E27FC236}">
                  <a16:creationId xmlns:a16="http://schemas.microsoft.com/office/drawing/2014/main" id="{95A1DDFE-C7E6-F10D-C9C0-ACB37B70144D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>
              <a:extLst>
                <a:ext uri="{FF2B5EF4-FFF2-40B4-BE49-F238E27FC236}">
                  <a16:creationId xmlns:a16="http://schemas.microsoft.com/office/drawing/2014/main" id="{5A807D98-98A9-F987-DDC3-68D9992BDE40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>
              <a:extLst>
                <a:ext uri="{FF2B5EF4-FFF2-40B4-BE49-F238E27FC236}">
                  <a16:creationId xmlns:a16="http://schemas.microsoft.com/office/drawing/2014/main" id="{E8D22BC7-2429-08E8-50FB-26BF5395886F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>
              <a:extLst>
                <a:ext uri="{FF2B5EF4-FFF2-40B4-BE49-F238E27FC236}">
                  <a16:creationId xmlns:a16="http://schemas.microsoft.com/office/drawing/2014/main" id="{D481F688-EC39-F1DC-070C-D588316901A3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>
              <a:extLst>
                <a:ext uri="{FF2B5EF4-FFF2-40B4-BE49-F238E27FC236}">
                  <a16:creationId xmlns:a16="http://schemas.microsoft.com/office/drawing/2014/main" id="{4C76446F-E4B0-3385-6158-CE2FA069B3DF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>
              <a:extLst>
                <a:ext uri="{FF2B5EF4-FFF2-40B4-BE49-F238E27FC236}">
                  <a16:creationId xmlns:a16="http://schemas.microsoft.com/office/drawing/2014/main" id="{284AD60A-7F4A-73BE-1D9B-F5A89E5E3EFB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>
              <a:extLst>
                <a:ext uri="{FF2B5EF4-FFF2-40B4-BE49-F238E27FC236}">
                  <a16:creationId xmlns:a16="http://schemas.microsoft.com/office/drawing/2014/main" id="{A5CF787D-9CD0-7E1E-57DC-FDC8B0CC90E1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>
              <a:extLst>
                <a:ext uri="{FF2B5EF4-FFF2-40B4-BE49-F238E27FC236}">
                  <a16:creationId xmlns:a16="http://schemas.microsoft.com/office/drawing/2014/main" id="{1A1F002E-33EC-ADF4-5D88-D1A06D61BA89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>
              <a:extLst>
                <a:ext uri="{FF2B5EF4-FFF2-40B4-BE49-F238E27FC236}">
                  <a16:creationId xmlns:a16="http://schemas.microsoft.com/office/drawing/2014/main" id="{E1ADDF3C-899E-1434-DE9A-E20ED5B90E6C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>
              <a:extLst>
                <a:ext uri="{FF2B5EF4-FFF2-40B4-BE49-F238E27FC236}">
                  <a16:creationId xmlns:a16="http://schemas.microsoft.com/office/drawing/2014/main" id="{335E46BB-E7B7-C508-31D2-3F273C67F5D0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>
              <a:extLst>
                <a:ext uri="{FF2B5EF4-FFF2-40B4-BE49-F238E27FC236}">
                  <a16:creationId xmlns:a16="http://schemas.microsoft.com/office/drawing/2014/main" id="{9877B743-0742-DBD5-4F4C-FD53594FD648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>
              <a:extLst>
                <a:ext uri="{FF2B5EF4-FFF2-40B4-BE49-F238E27FC236}">
                  <a16:creationId xmlns:a16="http://schemas.microsoft.com/office/drawing/2014/main" id="{9BA1AEC2-C3BA-CD65-498E-DFDD117AA56B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>
              <a:extLst>
                <a:ext uri="{FF2B5EF4-FFF2-40B4-BE49-F238E27FC236}">
                  <a16:creationId xmlns:a16="http://schemas.microsoft.com/office/drawing/2014/main" id="{8385DC2B-63C6-3B18-BFC4-6E5A7D93B516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>
              <a:extLst>
                <a:ext uri="{FF2B5EF4-FFF2-40B4-BE49-F238E27FC236}">
                  <a16:creationId xmlns:a16="http://schemas.microsoft.com/office/drawing/2014/main" id="{2565A531-BB6B-6A08-A6AA-4E12369B376F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>
              <a:extLst>
                <a:ext uri="{FF2B5EF4-FFF2-40B4-BE49-F238E27FC236}">
                  <a16:creationId xmlns:a16="http://schemas.microsoft.com/office/drawing/2014/main" id="{E0224270-C2F0-DC5F-4F7E-B489CC8F2B21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>
              <a:extLst>
                <a:ext uri="{FF2B5EF4-FFF2-40B4-BE49-F238E27FC236}">
                  <a16:creationId xmlns:a16="http://schemas.microsoft.com/office/drawing/2014/main" id="{1F896FF6-E0A5-3465-33A4-06BFE1624732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>
              <a:extLst>
                <a:ext uri="{FF2B5EF4-FFF2-40B4-BE49-F238E27FC236}">
                  <a16:creationId xmlns:a16="http://schemas.microsoft.com/office/drawing/2014/main" id="{4D683128-2ABB-2987-7743-39B143BFD1D6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>
              <a:extLst>
                <a:ext uri="{FF2B5EF4-FFF2-40B4-BE49-F238E27FC236}">
                  <a16:creationId xmlns:a16="http://schemas.microsoft.com/office/drawing/2014/main" id="{B012C06D-560C-7D28-E7C3-4769A96DF427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>
              <a:extLst>
                <a:ext uri="{FF2B5EF4-FFF2-40B4-BE49-F238E27FC236}">
                  <a16:creationId xmlns:a16="http://schemas.microsoft.com/office/drawing/2014/main" id="{B924C9FD-B4A6-7692-C6C4-635979EA505E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>
              <a:extLst>
                <a:ext uri="{FF2B5EF4-FFF2-40B4-BE49-F238E27FC236}">
                  <a16:creationId xmlns:a16="http://schemas.microsoft.com/office/drawing/2014/main" id="{BE3C1952-25DE-A2A7-8DC7-4A4CC1BD48CC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>
              <a:extLst>
                <a:ext uri="{FF2B5EF4-FFF2-40B4-BE49-F238E27FC236}">
                  <a16:creationId xmlns:a16="http://schemas.microsoft.com/office/drawing/2014/main" id="{AF9CAFF0-244C-5AAD-6A93-46294C7CFB76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>
              <a:extLst>
                <a:ext uri="{FF2B5EF4-FFF2-40B4-BE49-F238E27FC236}">
                  <a16:creationId xmlns:a16="http://schemas.microsoft.com/office/drawing/2014/main" id="{E12BFE5A-8E31-C864-607A-79F243EFFD5D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05B2033B-ECC7-0982-0126-C61A201402DC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BC42AFCF-81CC-4BCF-5520-76EC8D477289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30512733-2E43-DC15-343C-2ACB7B0808E0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4A04CF0D-2856-DAB1-2703-74BC39540C6A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2" name="Group 891">
            <a:extLst>
              <a:ext uri="{FF2B5EF4-FFF2-40B4-BE49-F238E27FC236}">
                <a16:creationId xmlns:a16="http://schemas.microsoft.com/office/drawing/2014/main" id="{7670938C-C9FC-2B31-2613-B7223376A063}"/>
              </a:ext>
            </a:extLst>
          </p:cNvPr>
          <p:cNvGrpSpPr/>
          <p:nvPr/>
        </p:nvGrpSpPr>
        <p:grpSpPr>
          <a:xfrm>
            <a:off x="6488644" y="2314554"/>
            <a:ext cx="103817" cy="2743199"/>
            <a:chOff x="5303517" y="2365738"/>
            <a:chExt cx="103817" cy="2740841"/>
          </a:xfrm>
        </p:grpSpPr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B2E52A2B-8C52-7F66-61A6-4752A23D3E05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721B6B2B-FA35-17D9-83A0-1F404EB77B9B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A62DDB11-B6AF-B02C-E052-3A393D1333AB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FE2116EC-18C9-CE35-465A-1C5796E94183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8385418B-B054-7395-6ED7-E8C867EEDC18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CECE46F2-CAA8-38EE-FE4B-5540518C8812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FEE7D2FE-F865-6310-1450-F451BCC8B8B4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3D00AD53-68A1-985C-8495-9C2356B6A85F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C1593D72-D4C2-05FA-7D7B-2BFE70C1CCBD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F42380B7-3836-7A58-AFF1-42BBA07D465E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C7E757EB-CC00-9C28-ABD1-5D9642A44655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4C4976B9-C277-BF05-5C38-C127821B5655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0728D994-DB0E-0605-9C61-E93AC7903175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5CF26E7D-F47C-F5D5-D316-595CF6AFE4B1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2AC10DF0-48BE-1027-00ED-8DD71CBA0042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9518B91A-FE26-80AE-07CD-8CE3DDFDCCE7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>
              <a:extLst>
                <a:ext uri="{FF2B5EF4-FFF2-40B4-BE49-F238E27FC236}">
                  <a16:creationId xmlns:a16="http://schemas.microsoft.com/office/drawing/2014/main" id="{90412448-D686-56A1-00AE-FF2BA183A590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3D17CACF-48B6-B3F6-94F8-FCB559C45C33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>
              <a:extLst>
                <a:ext uri="{FF2B5EF4-FFF2-40B4-BE49-F238E27FC236}">
                  <a16:creationId xmlns:a16="http://schemas.microsoft.com/office/drawing/2014/main" id="{D12505E5-A3C0-BC35-B5BD-7DE645BE8892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Rectangle 911">
              <a:extLst>
                <a:ext uri="{FF2B5EF4-FFF2-40B4-BE49-F238E27FC236}">
                  <a16:creationId xmlns:a16="http://schemas.microsoft.com/office/drawing/2014/main" id="{1D297E46-70AC-A41B-33DB-D0A0F04E6632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Rectangle 912">
              <a:extLst>
                <a:ext uri="{FF2B5EF4-FFF2-40B4-BE49-F238E27FC236}">
                  <a16:creationId xmlns:a16="http://schemas.microsoft.com/office/drawing/2014/main" id="{76530989-891D-22E7-BFA5-2273A343DA8C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>
              <a:extLst>
                <a:ext uri="{FF2B5EF4-FFF2-40B4-BE49-F238E27FC236}">
                  <a16:creationId xmlns:a16="http://schemas.microsoft.com/office/drawing/2014/main" id="{C79AEE6A-52F8-F969-BA11-7F9C31892A7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>
              <a:extLst>
                <a:ext uri="{FF2B5EF4-FFF2-40B4-BE49-F238E27FC236}">
                  <a16:creationId xmlns:a16="http://schemas.microsoft.com/office/drawing/2014/main" id="{375133E0-5C16-F29A-E15A-145549108482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>
              <a:extLst>
                <a:ext uri="{FF2B5EF4-FFF2-40B4-BE49-F238E27FC236}">
                  <a16:creationId xmlns:a16="http://schemas.microsoft.com/office/drawing/2014/main" id="{CDB2A176-11FA-72F3-8171-22DD34E8E6EA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>
              <a:extLst>
                <a:ext uri="{FF2B5EF4-FFF2-40B4-BE49-F238E27FC236}">
                  <a16:creationId xmlns:a16="http://schemas.microsoft.com/office/drawing/2014/main" id="{5C7608D2-B6AB-9A5A-CF71-FE5178270F7C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>
              <a:extLst>
                <a:ext uri="{FF2B5EF4-FFF2-40B4-BE49-F238E27FC236}">
                  <a16:creationId xmlns:a16="http://schemas.microsoft.com/office/drawing/2014/main" id="{7A060A4A-8D05-5828-D7C0-FDB13BEE4F6E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>
              <a:extLst>
                <a:ext uri="{FF2B5EF4-FFF2-40B4-BE49-F238E27FC236}">
                  <a16:creationId xmlns:a16="http://schemas.microsoft.com/office/drawing/2014/main" id="{78CB0F9A-2C7D-092D-111F-2227BE94CCE1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596713D-C0C5-32C3-A86F-87F787AB2BEB}"/>
              </a:ext>
            </a:extLst>
          </p:cNvPr>
          <p:cNvGrpSpPr/>
          <p:nvPr/>
        </p:nvGrpSpPr>
        <p:grpSpPr>
          <a:xfrm>
            <a:off x="6083974" y="2319173"/>
            <a:ext cx="103817" cy="2734048"/>
            <a:chOff x="5303517" y="2365752"/>
            <a:chExt cx="103817" cy="2740845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90C3129-9E73-4DBC-1749-DAFC74AE657F}"/>
                </a:ext>
              </a:extLst>
            </p:cNvPr>
            <p:cNvSpPr/>
            <p:nvPr/>
          </p:nvSpPr>
          <p:spPr>
            <a:xfrm>
              <a:off x="5305429" y="297447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5A36A2B-E2BE-18DB-0719-2DBA3C081704}"/>
                </a:ext>
              </a:extLst>
            </p:cNvPr>
            <p:cNvSpPr/>
            <p:nvPr/>
          </p:nvSpPr>
          <p:spPr>
            <a:xfrm>
              <a:off x="5305605" y="3989765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2FF60FC-9C4C-3520-8731-88106362C82C}"/>
                </a:ext>
              </a:extLst>
            </p:cNvPr>
            <p:cNvSpPr/>
            <p:nvPr/>
          </p:nvSpPr>
          <p:spPr>
            <a:xfrm>
              <a:off x="5305663" y="246729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6C9F234-E62B-F208-F2B0-260C61B50A2E}"/>
                </a:ext>
              </a:extLst>
            </p:cNvPr>
            <p:cNvSpPr/>
            <p:nvPr/>
          </p:nvSpPr>
          <p:spPr>
            <a:xfrm>
              <a:off x="5305546" y="2365752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B0C5102-7104-3080-EF80-C9E77C77A342}"/>
                </a:ext>
              </a:extLst>
            </p:cNvPr>
            <p:cNvSpPr/>
            <p:nvPr/>
          </p:nvSpPr>
          <p:spPr>
            <a:xfrm>
              <a:off x="5305663" y="31775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E026C75-ADCA-748E-2E49-D5ECAD751197}"/>
                </a:ext>
              </a:extLst>
            </p:cNvPr>
            <p:cNvSpPr/>
            <p:nvPr/>
          </p:nvSpPr>
          <p:spPr>
            <a:xfrm>
              <a:off x="5305546" y="307601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99DF031-D119-2759-D0EE-AB2B53279176}"/>
                </a:ext>
              </a:extLst>
            </p:cNvPr>
            <p:cNvSpPr/>
            <p:nvPr/>
          </p:nvSpPr>
          <p:spPr>
            <a:xfrm>
              <a:off x="5304621" y="287239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909716E-8791-51DE-7C67-A7E6ABF8FF64}"/>
                </a:ext>
              </a:extLst>
            </p:cNvPr>
            <p:cNvSpPr/>
            <p:nvPr/>
          </p:nvSpPr>
          <p:spPr>
            <a:xfrm>
              <a:off x="5305721" y="277246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C49BD4F-2BB3-D8AF-2449-39D77C616ECA}"/>
                </a:ext>
              </a:extLst>
            </p:cNvPr>
            <p:cNvSpPr/>
            <p:nvPr/>
          </p:nvSpPr>
          <p:spPr>
            <a:xfrm>
              <a:off x="5305604" y="267091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2A372670-24A6-910F-4C8A-DB6EAB9B9495}"/>
                </a:ext>
              </a:extLst>
            </p:cNvPr>
            <p:cNvSpPr/>
            <p:nvPr/>
          </p:nvSpPr>
          <p:spPr>
            <a:xfrm>
              <a:off x="5304621" y="257071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80159C15-1C0C-FF7D-2709-063F1DB145EA}"/>
                </a:ext>
              </a:extLst>
            </p:cNvPr>
            <p:cNvSpPr/>
            <p:nvPr/>
          </p:nvSpPr>
          <p:spPr>
            <a:xfrm>
              <a:off x="5305722" y="338104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8214EBD1-71BC-6934-D44C-0997400C8EE4}"/>
                </a:ext>
              </a:extLst>
            </p:cNvPr>
            <p:cNvSpPr/>
            <p:nvPr/>
          </p:nvSpPr>
          <p:spPr>
            <a:xfrm>
              <a:off x="5305605" y="3279502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8AF22D99-E22A-FF9F-3825-7BCB736D199B}"/>
                </a:ext>
              </a:extLst>
            </p:cNvPr>
            <p:cNvSpPr/>
            <p:nvPr/>
          </p:nvSpPr>
          <p:spPr>
            <a:xfrm>
              <a:off x="5305722" y="409130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>
              <a:extLst>
                <a:ext uri="{FF2B5EF4-FFF2-40B4-BE49-F238E27FC236}">
                  <a16:creationId xmlns:a16="http://schemas.microsoft.com/office/drawing/2014/main" id="{9CCAB07F-AE22-9178-93AD-A931CC2DDB16}"/>
                </a:ext>
              </a:extLst>
            </p:cNvPr>
            <p:cNvSpPr/>
            <p:nvPr/>
          </p:nvSpPr>
          <p:spPr>
            <a:xfrm>
              <a:off x="5305488" y="3888223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>
              <a:extLst>
                <a:ext uri="{FF2B5EF4-FFF2-40B4-BE49-F238E27FC236}">
                  <a16:creationId xmlns:a16="http://schemas.microsoft.com/office/drawing/2014/main" id="{00E64A96-EF61-7942-61C0-23F52D9789A3}"/>
                </a:ext>
              </a:extLst>
            </p:cNvPr>
            <p:cNvSpPr/>
            <p:nvPr/>
          </p:nvSpPr>
          <p:spPr>
            <a:xfrm>
              <a:off x="5304621" y="348303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>
              <a:extLst>
                <a:ext uri="{FF2B5EF4-FFF2-40B4-BE49-F238E27FC236}">
                  <a16:creationId xmlns:a16="http://schemas.microsoft.com/office/drawing/2014/main" id="{898F3D38-7169-CBC2-CB16-D87C54258D37}"/>
                </a:ext>
              </a:extLst>
            </p:cNvPr>
            <p:cNvSpPr/>
            <p:nvPr/>
          </p:nvSpPr>
          <p:spPr>
            <a:xfrm>
              <a:off x="5305028" y="3691022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>
              <a:extLst>
                <a:ext uri="{FF2B5EF4-FFF2-40B4-BE49-F238E27FC236}">
                  <a16:creationId xmlns:a16="http://schemas.microsoft.com/office/drawing/2014/main" id="{40D09B29-827D-5722-40E6-14DE1ABAA0FD}"/>
                </a:ext>
              </a:extLst>
            </p:cNvPr>
            <p:cNvSpPr/>
            <p:nvPr/>
          </p:nvSpPr>
          <p:spPr>
            <a:xfrm>
              <a:off x="5304911" y="358947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004810B5-35D5-1B6F-D89F-84628161E49C}"/>
                </a:ext>
              </a:extLst>
            </p:cNvPr>
            <p:cNvSpPr/>
            <p:nvPr/>
          </p:nvSpPr>
          <p:spPr>
            <a:xfrm>
              <a:off x="5303927" y="37930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48111BFD-869B-72F1-7780-D487474E215A}"/>
                </a:ext>
              </a:extLst>
            </p:cNvPr>
            <p:cNvSpPr/>
            <p:nvPr/>
          </p:nvSpPr>
          <p:spPr>
            <a:xfrm>
              <a:off x="5305312" y="429425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C45470F2-55DA-C7D0-457D-DE970B2D7A15}"/>
                </a:ext>
              </a:extLst>
            </p:cNvPr>
            <p:cNvSpPr/>
            <p:nvPr/>
          </p:nvSpPr>
          <p:spPr>
            <a:xfrm>
              <a:off x="5305195" y="4192712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C50DDC80-DC8E-F9E9-5297-02AFD197E33D}"/>
                </a:ext>
              </a:extLst>
            </p:cNvPr>
            <p:cNvSpPr/>
            <p:nvPr/>
          </p:nvSpPr>
          <p:spPr>
            <a:xfrm>
              <a:off x="5305312" y="5004515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>
              <a:extLst>
                <a:ext uri="{FF2B5EF4-FFF2-40B4-BE49-F238E27FC236}">
                  <a16:creationId xmlns:a16="http://schemas.microsoft.com/office/drawing/2014/main" id="{4A9FC4AE-A8DB-7B8A-F585-1C48EDAF9508}"/>
                </a:ext>
              </a:extLst>
            </p:cNvPr>
            <p:cNvSpPr/>
            <p:nvPr/>
          </p:nvSpPr>
          <p:spPr>
            <a:xfrm>
              <a:off x="5305195" y="490296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>
              <a:extLst>
                <a:ext uri="{FF2B5EF4-FFF2-40B4-BE49-F238E27FC236}">
                  <a16:creationId xmlns:a16="http://schemas.microsoft.com/office/drawing/2014/main" id="{F33FE103-A3BD-DAA7-95DF-7D24068096C3}"/>
                </a:ext>
              </a:extLst>
            </p:cNvPr>
            <p:cNvSpPr/>
            <p:nvPr/>
          </p:nvSpPr>
          <p:spPr>
            <a:xfrm>
              <a:off x="5305078" y="480142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>
              <a:extLst>
                <a:ext uri="{FF2B5EF4-FFF2-40B4-BE49-F238E27FC236}">
                  <a16:creationId xmlns:a16="http://schemas.microsoft.com/office/drawing/2014/main" id="{DAACB390-A2D8-6BE6-05F3-E2874596EC6A}"/>
                </a:ext>
              </a:extLst>
            </p:cNvPr>
            <p:cNvSpPr/>
            <p:nvPr/>
          </p:nvSpPr>
          <p:spPr>
            <a:xfrm>
              <a:off x="5304211" y="439623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13498DCB-D61A-359A-49B5-23DACCE79066}"/>
                </a:ext>
              </a:extLst>
            </p:cNvPr>
            <p:cNvSpPr/>
            <p:nvPr/>
          </p:nvSpPr>
          <p:spPr>
            <a:xfrm>
              <a:off x="5304618" y="4604222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>
              <a:extLst>
                <a:ext uri="{FF2B5EF4-FFF2-40B4-BE49-F238E27FC236}">
                  <a16:creationId xmlns:a16="http://schemas.microsoft.com/office/drawing/2014/main" id="{595C6A91-860F-ECAA-CE7E-96A87250E147}"/>
                </a:ext>
              </a:extLst>
            </p:cNvPr>
            <p:cNvSpPr/>
            <p:nvPr/>
          </p:nvSpPr>
          <p:spPr>
            <a:xfrm>
              <a:off x="5304501" y="450268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8790F931-7BD1-37F9-0EC0-55CDF3D0B512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7CAD8B2-1066-DEC5-A9BD-E35A9AD1F2E4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015BB7-0489-4A49-A643-C614D79AB357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0E39AA-9F7E-90A7-DF98-580BF6856184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EA43CB-BB15-EC06-9DFF-CEBD18E0D56C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5E96D6-0ECC-1D07-1CD3-30CFBE1E2055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8B7FC0-468E-9010-D47B-FCA91A68153B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3BFF25-B7B7-F6C2-1B42-B55FFBFD9A1E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ight Brace 408">
            <a:extLst>
              <a:ext uri="{FF2B5EF4-FFF2-40B4-BE49-F238E27FC236}">
                <a16:creationId xmlns:a16="http://schemas.microsoft.com/office/drawing/2014/main" id="{E2F14568-BE3B-838D-B2B5-DB137409C105}"/>
              </a:ext>
            </a:extLst>
          </p:cNvPr>
          <p:cNvSpPr/>
          <p:nvPr/>
        </p:nvSpPr>
        <p:spPr>
          <a:xfrm>
            <a:off x="9531424" y="2312544"/>
            <a:ext cx="441347" cy="27452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D8614416-995B-2DF9-A014-425E40716F69}"/>
              </a:ext>
            </a:extLst>
          </p:cNvPr>
          <p:cNvSpPr txBox="1"/>
          <p:nvPr/>
        </p:nvSpPr>
        <p:spPr>
          <a:xfrm>
            <a:off x="10083066" y="3499353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Weak!</a:t>
            </a: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5FC80B8F-D379-F5CF-31B0-F866FB6E3744}"/>
              </a:ext>
            </a:extLst>
          </p:cNvPr>
          <p:cNvSpPr/>
          <p:nvPr/>
        </p:nvSpPr>
        <p:spPr>
          <a:xfrm>
            <a:off x="5982818" y="241859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417F6BD0-EE32-5C93-3509-B3E104D07971}"/>
              </a:ext>
            </a:extLst>
          </p:cNvPr>
          <p:cNvSpPr/>
          <p:nvPr/>
        </p:nvSpPr>
        <p:spPr>
          <a:xfrm>
            <a:off x="6185926" y="241859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64F927DD-DED0-FDC2-B224-DE1CA9A8E476}"/>
              </a:ext>
            </a:extLst>
          </p:cNvPr>
          <p:cNvSpPr/>
          <p:nvPr/>
        </p:nvSpPr>
        <p:spPr>
          <a:xfrm>
            <a:off x="5982701" y="231705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97279FF2-E421-7E12-326E-D966B945736D}"/>
              </a:ext>
            </a:extLst>
          </p:cNvPr>
          <p:cNvSpPr/>
          <p:nvPr/>
        </p:nvSpPr>
        <p:spPr>
          <a:xfrm>
            <a:off x="6185926" y="231705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4FC6947A-88F6-3C4D-323E-0AF54D771E41}"/>
              </a:ext>
            </a:extLst>
          </p:cNvPr>
          <p:cNvSpPr/>
          <p:nvPr/>
        </p:nvSpPr>
        <p:spPr>
          <a:xfrm>
            <a:off x="5982818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0A55000F-C269-5B25-DC9C-0B84606F26B6}"/>
              </a:ext>
            </a:extLst>
          </p:cNvPr>
          <p:cNvSpPr/>
          <p:nvPr/>
        </p:nvSpPr>
        <p:spPr>
          <a:xfrm>
            <a:off x="6084313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A8072AAF-22FB-7AC8-2DB9-6A190B288125}"/>
              </a:ext>
            </a:extLst>
          </p:cNvPr>
          <p:cNvSpPr/>
          <p:nvPr/>
        </p:nvSpPr>
        <p:spPr>
          <a:xfrm>
            <a:off x="6185926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D8D43ED7-51DB-5BBA-B7BE-77C2E64CE20A}"/>
              </a:ext>
            </a:extLst>
          </p:cNvPr>
          <p:cNvSpPr/>
          <p:nvPr/>
        </p:nvSpPr>
        <p:spPr>
          <a:xfrm>
            <a:off x="5982701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22D72840-4489-8317-B732-038E78DDB98A}"/>
              </a:ext>
            </a:extLst>
          </p:cNvPr>
          <p:cNvSpPr/>
          <p:nvPr/>
        </p:nvSpPr>
        <p:spPr>
          <a:xfrm>
            <a:off x="6185809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AB08B6FE-4FE2-3ADC-E76B-247EB2214DA0}"/>
              </a:ext>
            </a:extLst>
          </p:cNvPr>
          <p:cNvSpPr/>
          <p:nvPr/>
        </p:nvSpPr>
        <p:spPr>
          <a:xfrm>
            <a:off x="5982584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584777D3-E8B2-BA9C-8E15-DE6633EA00B8}"/>
              </a:ext>
            </a:extLst>
          </p:cNvPr>
          <p:cNvSpPr/>
          <p:nvPr/>
        </p:nvSpPr>
        <p:spPr>
          <a:xfrm>
            <a:off x="6185809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046F6D45-F3FB-43CF-F192-4E570D401B2C}"/>
              </a:ext>
            </a:extLst>
          </p:cNvPr>
          <p:cNvSpPr/>
          <p:nvPr/>
        </p:nvSpPr>
        <p:spPr>
          <a:xfrm>
            <a:off x="5981776" y="28236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FC2EEF09-2A79-69B5-1B36-69E05DB4F24E}"/>
              </a:ext>
            </a:extLst>
          </p:cNvPr>
          <p:cNvSpPr/>
          <p:nvPr/>
        </p:nvSpPr>
        <p:spPr>
          <a:xfrm>
            <a:off x="6083271" y="28236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08090980-ADFE-3CF7-AD76-DACB8CC31300}"/>
              </a:ext>
            </a:extLst>
          </p:cNvPr>
          <p:cNvSpPr/>
          <p:nvPr/>
        </p:nvSpPr>
        <p:spPr>
          <a:xfrm>
            <a:off x="6184884" y="28236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6936CDA6-90E0-8684-DAE4-38BEA70F48B9}"/>
              </a:ext>
            </a:extLst>
          </p:cNvPr>
          <p:cNvSpPr/>
          <p:nvPr/>
        </p:nvSpPr>
        <p:spPr>
          <a:xfrm>
            <a:off x="5982876" y="272376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071E0387-3E70-3518-2C03-02744EE4AA86}"/>
              </a:ext>
            </a:extLst>
          </p:cNvPr>
          <p:cNvSpPr/>
          <p:nvPr/>
        </p:nvSpPr>
        <p:spPr>
          <a:xfrm>
            <a:off x="6185984" y="272376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F51801F6-D2B7-EEAE-7AEE-DB3DE9CF5C74}"/>
              </a:ext>
            </a:extLst>
          </p:cNvPr>
          <p:cNvSpPr/>
          <p:nvPr/>
        </p:nvSpPr>
        <p:spPr>
          <a:xfrm>
            <a:off x="5982759" y="262222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5167EFE2-A6E6-FFD2-B15E-224D4CB72463}"/>
              </a:ext>
            </a:extLst>
          </p:cNvPr>
          <p:cNvSpPr/>
          <p:nvPr/>
        </p:nvSpPr>
        <p:spPr>
          <a:xfrm>
            <a:off x="6185984" y="262222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1199C2FF-4FDF-8D0D-83DD-6034A8C22578}"/>
              </a:ext>
            </a:extLst>
          </p:cNvPr>
          <p:cNvSpPr/>
          <p:nvPr/>
        </p:nvSpPr>
        <p:spPr>
          <a:xfrm>
            <a:off x="6287542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5355E6D1-57A6-4145-25F6-DB71C9AF2FB9}"/>
              </a:ext>
            </a:extLst>
          </p:cNvPr>
          <p:cNvSpPr/>
          <p:nvPr/>
        </p:nvSpPr>
        <p:spPr>
          <a:xfrm>
            <a:off x="6389037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8EEA2E47-9886-52EE-4BD7-47C964E0C578}"/>
              </a:ext>
            </a:extLst>
          </p:cNvPr>
          <p:cNvSpPr/>
          <p:nvPr/>
        </p:nvSpPr>
        <p:spPr>
          <a:xfrm>
            <a:off x="6490650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D88C1A58-1AF7-9FEF-6BB9-F2F84DFE3C1F}"/>
              </a:ext>
            </a:extLst>
          </p:cNvPr>
          <p:cNvSpPr/>
          <p:nvPr/>
        </p:nvSpPr>
        <p:spPr>
          <a:xfrm>
            <a:off x="6287425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5CE1C3D3-B18F-962C-E5B5-E2B79B94AA08}"/>
              </a:ext>
            </a:extLst>
          </p:cNvPr>
          <p:cNvSpPr/>
          <p:nvPr/>
        </p:nvSpPr>
        <p:spPr>
          <a:xfrm>
            <a:off x="6490533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69AAD76A-65E6-1EB8-5AF1-1AE731EC82AE}"/>
              </a:ext>
            </a:extLst>
          </p:cNvPr>
          <p:cNvSpPr/>
          <p:nvPr/>
        </p:nvSpPr>
        <p:spPr>
          <a:xfrm>
            <a:off x="6287308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F443E475-ABA7-F158-2665-E43849A69187}"/>
              </a:ext>
            </a:extLst>
          </p:cNvPr>
          <p:cNvSpPr/>
          <p:nvPr/>
        </p:nvSpPr>
        <p:spPr>
          <a:xfrm>
            <a:off x="6490533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9AB208C1-F0D2-23AF-277F-08F27ECE724C}"/>
              </a:ext>
            </a:extLst>
          </p:cNvPr>
          <p:cNvSpPr/>
          <p:nvPr/>
        </p:nvSpPr>
        <p:spPr>
          <a:xfrm>
            <a:off x="6592264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1FCF9877-70E8-EFAD-BF36-F10811B09DAE}"/>
              </a:ext>
            </a:extLst>
          </p:cNvPr>
          <p:cNvSpPr/>
          <p:nvPr/>
        </p:nvSpPr>
        <p:spPr>
          <a:xfrm>
            <a:off x="6693759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D12AA0CB-E9F0-565C-6D7D-BB764DBD0187}"/>
              </a:ext>
            </a:extLst>
          </p:cNvPr>
          <p:cNvSpPr/>
          <p:nvPr/>
        </p:nvSpPr>
        <p:spPr>
          <a:xfrm>
            <a:off x="6795372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B8F4EC7F-B877-ED27-C265-FF70AC41E3B2}"/>
              </a:ext>
            </a:extLst>
          </p:cNvPr>
          <p:cNvSpPr/>
          <p:nvPr/>
        </p:nvSpPr>
        <p:spPr>
          <a:xfrm>
            <a:off x="6592147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0A1E44E0-5636-9A76-2781-F11F1C3C13CE}"/>
              </a:ext>
            </a:extLst>
          </p:cNvPr>
          <p:cNvSpPr/>
          <p:nvPr/>
        </p:nvSpPr>
        <p:spPr>
          <a:xfrm>
            <a:off x="6795255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C76BE4E4-D031-55C3-9A5D-1B9A42E487B7}"/>
              </a:ext>
            </a:extLst>
          </p:cNvPr>
          <p:cNvSpPr/>
          <p:nvPr/>
        </p:nvSpPr>
        <p:spPr>
          <a:xfrm>
            <a:off x="6592030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71BC913F-9E98-B0BE-E576-180B9E1DA696}"/>
              </a:ext>
            </a:extLst>
          </p:cNvPr>
          <p:cNvSpPr/>
          <p:nvPr/>
        </p:nvSpPr>
        <p:spPr>
          <a:xfrm>
            <a:off x="6795255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C1C79635-3243-B0BC-74A4-250ECDD2BB2B}"/>
              </a:ext>
            </a:extLst>
          </p:cNvPr>
          <p:cNvSpPr/>
          <p:nvPr/>
        </p:nvSpPr>
        <p:spPr>
          <a:xfrm>
            <a:off x="6592147" y="282342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BDE1467F-3F1D-F64A-0D3E-1AF3BB84E097}"/>
              </a:ext>
            </a:extLst>
          </p:cNvPr>
          <p:cNvSpPr/>
          <p:nvPr/>
        </p:nvSpPr>
        <p:spPr>
          <a:xfrm>
            <a:off x="6693642" y="282342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D71078C8-968D-E5C7-B8C3-37D1703932A7}"/>
              </a:ext>
            </a:extLst>
          </p:cNvPr>
          <p:cNvSpPr/>
          <p:nvPr/>
        </p:nvSpPr>
        <p:spPr>
          <a:xfrm>
            <a:off x="6795255" y="282342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8A61C00C-BA0F-31A2-629C-4FB1B1A50988}"/>
              </a:ext>
            </a:extLst>
          </p:cNvPr>
          <p:cNvSpPr/>
          <p:nvPr/>
        </p:nvSpPr>
        <p:spPr>
          <a:xfrm>
            <a:off x="6592030" y="272188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5E1F6476-29C8-D410-7250-973FA784F07C}"/>
              </a:ext>
            </a:extLst>
          </p:cNvPr>
          <p:cNvSpPr/>
          <p:nvPr/>
        </p:nvSpPr>
        <p:spPr>
          <a:xfrm>
            <a:off x="6795138" y="272188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95BF333B-EEBA-C384-0AD7-E8C92F58A98E}"/>
              </a:ext>
            </a:extLst>
          </p:cNvPr>
          <p:cNvSpPr/>
          <p:nvPr/>
        </p:nvSpPr>
        <p:spPr>
          <a:xfrm>
            <a:off x="6591913" y="262033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B7EFA0F8-7ECE-DB00-E428-3B9E7F5D562D}"/>
              </a:ext>
            </a:extLst>
          </p:cNvPr>
          <p:cNvSpPr/>
          <p:nvPr/>
        </p:nvSpPr>
        <p:spPr>
          <a:xfrm>
            <a:off x="6795138" y="262033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799DD66D-E3BF-C032-B0A3-0788B0907EEF}"/>
              </a:ext>
            </a:extLst>
          </p:cNvPr>
          <p:cNvSpPr/>
          <p:nvPr/>
        </p:nvSpPr>
        <p:spPr>
          <a:xfrm>
            <a:off x="6592030" y="251785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9AA7D12-B4BD-AA2B-F92F-2359A12A0B86}"/>
              </a:ext>
            </a:extLst>
          </p:cNvPr>
          <p:cNvSpPr/>
          <p:nvPr/>
        </p:nvSpPr>
        <p:spPr>
          <a:xfrm>
            <a:off x="6693525" y="251785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1B17574-878D-D257-4A83-6A55ED95D1CC}"/>
              </a:ext>
            </a:extLst>
          </p:cNvPr>
          <p:cNvSpPr/>
          <p:nvPr/>
        </p:nvSpPr>
        <p:spPr>
          <a:xfrm>
            <a:off x="6795138" y="251785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6FF67C25-65D5-0B51-C84F-C466FA6E952F}"/>
              </a:ext>
            </a:extLst>
          </p:cNvPr>
          <p:cNvSpPr/>
          <p:nvPr/>
        </p:nvSpPr>
        <p:spPr>
          <a:xfrm>
            <a:off x="6591913" y="241631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30C35A93-9D56-1FFA-37ED-2DAE0B66E217}"/>
              </a:ext>
            </a:extLst>
          </p:cNvPr>
          <p:cNvSpPr/>
          <p:nvPr/>
        </p:nvSpPr>
        <p:spPr>
          <a:xfrm>
            <a:off x="6795021" y="241631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62DB1D0A-F9E9-862B-58A7-69CE4A8687CB}"/>
              </a:ext>
            </a:extLst>
          </p:cNvPr>
          <p:cNvSpPr/>
          <p:nvPr/>
        </p:nvSpPr>
        <p:spPr>
          <a:xfrm>
            <a:off x="6591796" y="231476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8A1BB24C-549C-4B8B-F634-188B41B390C7}"/>
              </a:ext>
            </a:extLst>
          </p:cNvPr>
          <p:cNvSpPr/>
          <p:nvPr/>
        </p:nvSpPr>
        <p:spPr>
          <a:xfrm>
            <a:off x="6795021" y="231476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9D8D1EDA-046C-9A8C-3F35-93852B25BB5B}"/>
              </a:ext>
            </a:extLst>
          </p:cNvPr>
          <p:cNvSpPr/>
          <p:nvPr/>
        </p:nvSpPr>
        <p:spPr>
          <a:xfrm>
            <a:off x="5981776" y="25220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4FFA4C7-AA64-53D4-FF32-27ACAD2271EE}"/>
              </a:ext>
            </a:extLst>
          </p:cNvPr>
          <p:cNvSpPr/>
          <p:nvPr/>
        </p:nvSpPr>
        <p:spPr>
          <a:xfrm>
            <a:off x="6083271" y="25220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594A5D89-B67D-AD0F-EED9-D7432D966DD7}"/>
              </a:ext>
            </a:extLst>
          </p:cNvPr>
          <p:cNvSpPr/>
          <p:nvPr/>
        </p:nvSpPr>
        <p:spPr>
          <a:xfrm>
            <a:off x="6184884" y="25220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EDF886F6-1731-92E3-D241-09587353039C}"/>
              </a:ext>
            </a:extLst>
          </p:cNvPr>
          <p:cNvSpPr/>
          <p:nvPr/>
        </p:nvSpPr>
        <p:spPr>
          <a:xfrm>
            <a:off x="5982877" y="333234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01821929-718C-8365-455A-E89BF94C5C59}"/>
              </a:ext>
            </a:extLst>
          </p:cNvPr>
          <p:cNvSpPr/>
          <p:nvPr/>
        </p:nvSpPr>
        <p:spPr>
          <a:xfrm>
            <a:off x="6185985" y="333234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6DC6DBD2-AECF-0730-04BF-77ECE53EA037}"/>
              </a:ext>
            </a:extLst>
          </p:cNvPr>
          <p:cNvSpPr/>
          <p:nvPr/>
        </p:nvSpPr>
        <p:spPr>
          <a:xfrm>
            <a:off x="5982760" y="323080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B18A75FF-959A-B6A8-D8EA-1B27CDF9B015}"/>
              </a:ext>
            </a:extLst>
          </p:cNvPr>
          <p:cNvSpPr/>
          <p:nvPr/>
        </p:nvSpPr>
        <p:spPr>
          <a:xfrm>
            <a:off x="6185985" y="323080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DA2CB5D3-847D-28B3-5CC8-A8988567606C}"/>
              </a:ext>
            </a:extLst>
          </p:cNvPr>
          <p:cNvSpPr/>
          <p:nvPr/>
        </p:nvSpPr>
        <p:spPr>
          <a:xfrm>
            <a:off x="5982877" y="404260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46280654-027D-54C1-94A0-77512C46B0A6}"/>
              </a:ext>
            </a:extLst>
          </p:cNvPr>
          <p:cNvSpPr/>
          <p:nvPr/>
        </p:nvSpPr>
        <p:spPr>
          <a:xfrm>
            <a:off x="6084372" y="404260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C90CCEAA-C737-46C2-89E4-8B8CC69506AC}"/>
              </a:ext>
            </a:extLst>
          </p:cNvPr>
          <p:cNvSpPr/>
          <p:nvPr/>
        </p:nvSpPr>
        <p:spPr>
          <a:xfrm>
            <a:off x="6185985" y="404260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4FB42EE1-B823-E7D9-587E-E0726B6D8CDF}"/>
              </a:ext>
            </a:extLst>
          </p:cNvPr>
          <p:cNvSpPr/>
          <p:nvPr/>
        </p:nvSpPr>
        <p:spPr>
          <a:xfrm>
            <a:off x="5982760" y="394106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66119C30-2FC3-ADB6-1D02-4A80500A6624}"/>
              </a:ext>
            </a:extLst>
          </p:cNvPr>
          <p:cNvSpPr/>
          <p:nvPr/>
        </p:nvSpPr>
        <p:spPr>
          <a:xfrm>
            <a:off x="6185868" y="394106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EADD871E-0A3A-D1FE-D303-2FE7F2442FF3}"/>
              </a:ext>
            </a:extLst>
          </p:cNvPr>
          <p:cNvSpPr/>
          <p:nvPr/>
        </p:nvSpPr>
        <p:spPr>
          <a:xfrm>
            <a:off x="5982643" y="383952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45E46D77-593B-C762-AA6B-EA36F3BEDE3D}"/>
              </a:ext>
            </a:extLst>
          </p:cNvPr>
          <p:cNvSpPr/>
          <p:nvPr/>
        </p:nvSpPr>
        <p:spPr>
          <a:xfrm>
            <a:off x="6185868" y="383952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58664F15-FA65-864E-665B-1331B114E424}"/>
              </a:ext>
            </a:extLst>
          </p:cNvPr>
          <p:cNvGrpSpPr/>
          <p:nvPr/>
        </p:nvGrpSpPr>
        <p:grpSpPr>
          <a:xfrm>
            <a:off x="6287367" y="3839525"/>
            <a:ext cx="304954" cy="305166"/>
            <a:chOff x="3808947" y="2609924"/>
            <a:chExt cx="2744252" cy="2733530"/>
          </a:xfrm>
        </p:grpSpPr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9484610A-872B-48AB-0164-8A37CE10EC10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6E1306A2-AD7C-E221-1D70-AB8DCB4E9523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03F59ED2-A03D-D84D-C20A-55974F2FAE60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ECE7E8E-5DD4-6E34-0D96-4E159BB46F3D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F90667FA-7A63-322D-BA2A-85108652DD36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DEEAF173-0794-0C12-322F-4284302BB4C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64CABDA8-26AB-9ACA-59C8-49B266E8F72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B3780167-C011-9F14-AA3E-55F24517FF7E}"/>
              </a:ext>
            </a:extLst>
          </p:cNvPr>
          <p:cNvGrpSpPr/>
          <p:nvPr/>
        </p:nvGrpSpPr>
        <p:grpSpPr>
          <a:xfrm>
            <a:off x="6592089" y="3839525"/>
            <a:ext cx="304954" cy="305166"/>
            <a:chOff x="3808947" y="2609924"/>
            <a:chExt cx="2744252" cy="2733530"/>
          </a:xfrm>
        </p:grpSpPr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63375999-8125-6090-0592-5C0C63031A85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F6AE3A15-7A40-2FC8-BFDF-5A51D5A3727D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E60A570E-61EF-DB2A-907F-F9EEED62776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00830179-EBC7-09FC-DA9F-37D207DABA72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9607D254-E931-822D-59C2-F644DC730381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3F72A11A-6467-92A5-4545-5497947618F1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75FA2EB-A893-9DBB-93F1-3DC156C85E12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AF0024A8-EDF8-B941-0AA0-653F615631CE}"/>
              </a:ext>
            </a:extLst>
          </p:cNvPr>
          <p:cNvGrpSpPr/>
          <p:nvPr/>
        </p:nvGrpSpPr>
        <p:grpSpPr>
          <a:xfrm>
            <a:off x="6591972" y="3534089"/>
            <a:ext cx="304954" cy="305166"/>
            <a:chOff x="3808947" y="2609924"/>
            <a:chExt cx="2744252" cy="2733530"/>
          </a:xfrm>
        </p:grpSpPr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3162105F-C9A2-117F-A70F-378237A1066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26DEB62D-8D3F-5CA1-A060-FD7196960BD5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4E2C9B17-EA5E-1A39-08CF-F4FAEAE83C66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4BCF5E1D-A0EA-9951-2C33-04EEC75A2BFC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6B7CD3AE-EB1B-0DC9-1924-D837FB7ECB3E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60684473-EE42-A783-6862-7F1925357DEB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4BEE2E63-7180-9A1D-16C6-CA6B4643CA53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7AE64C28-25A7-D17B-C110-35666A00C5D1}"/>
              </a:ext>
            </a:extLst>
          </p:cNvPr>
          <p:cNvGrpSpPr/>
          <p:nvPr/>
        </p:nvGrpSpPr>
        <p:grpSpPr>
          <a:xfrm>
            <a:off x="6591855" y="3228519"/>
            <a:ext cx="304954" cy="305166"/>
            <a:chOff x="3808947" y="2609924"/>
            <a:chExt cx="2744252" cy="2733530"/>
          </a:xfrm>
        </p:grpSpPr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676FF1F1-6019-FC6A-700E-12A6393129CC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70CD5BBC-B92D-548C-B18E-C97B5DEFD342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57BEC98D-55DD-EBEA-8CF9-785B3BFDDFE2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ACC1AE12-F887-73E4-F05A-474ECF4322A2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8D806DA8-B979-AF96-D5BC-443E6A485830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CC8D0376-A80D-4691-C497-0B9D02B8FA3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BB157C62-5B4C-727D-42AB-BFAD5CE5F867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A713E9E-B8FB-BCB9-B3A4-F0463BB493E6}"/>
              </a:ext>
            </a:extLst>
          </p:cNvPr>
          <p:cNvSpPr/>
          <p:nvPr/>
        </p:nvSpPr>
        <p:spPr>
          <a:xfrm>
            <a:off x="5981776" y="34343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88AF7515-3A5E-2F4D-3327-11FF1A0DE5BA}"/>
              </a:ext>
            </a:extLst>
          </p:cNvPr>
          <p:cNvSpPr/>
          <p:nvPr/>
        </p:nvSpPr>
        <p:spPr>
          <a:xfrm>
            <a:off x="6083271" y="34343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B3607F54-9CB2-4D50-FCBF-F56D80FAC11D}"/>
              </a:ext>
            </a:extLst>
          </p:cNvPr>
          <p:cNvSpPr/>
          <p:nvPr/>
        </p:nvSpPr>
        <p:spPr>
          <a:xfrm>
            <a:off x="6184884" y="34343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4809A15E-EBA8-FF92-9832-D520D503B52D}"/>
              </a:ext>
            </a:extLst>
          </p:cNvPr>
          <p:cNvSpPr/>
          <p:nvPr/>
        </p:nvSpPr>
        <p:spPr>
          <a:xfrm>
            <a:off x="5982183" y="36423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9BEBF70F-4616-BBB1-A8C6-857C12E78690}"/>
              </a:ext>
            </a:extLst>
          </p:cNvPr>
          <p:cNvSpPr/>
          <p:nvPr/>
        </p:nvSpPr>
        <p:spPr>
          <a:xfrm>
            <a:off x="6185291" y="36423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8808095D-077F-E151-C74D-90F284FF44A8}"/>
              </a:ext>
            </a:extLst>
          </p:cNvPr>
          <p:cNvSpPr/>
          <p:nvPr/>
        </p:nvSpPr>
        <p:spPr>
          <a:xfrm>
            <a:off x="5982066" y="354078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8EA4955E-63F7-4D0F-E951-5B28C2148C9E}"/>
              </a:ext>
            </a:extLst>
          </p:cNvPr>
          <p:cNvSpPr/>
          <p:nvPr/>
        </p:nvSpPr>
        <p:spPr>
          <a:xfrm>
            <a:off x="6185291" y="354078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8366CCC9-4850-AABC-83AD-94D98A806B0F}"/>
              </a:ext>
            </a:extLst>
          </p:cNvPr>
          <p:cNvSpPr/>
          <p:nvPr/>
        </p:nvSpPr>
        <p:spPr>
          <a:xfrm>
            <a:off x="5981082" y="374431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180D1576-0CBB-2A10-C7D3-7C6CF25E020D}"/>
              </a:ext>
            </a:extLst>
          </p:cNvPr>
          <p:cNvSpPr/>
          <p:nvPr/>
        </p:nvSpPr>
        <p:spPr>
          <a:xfrm>
            <a:off x="6082577" y="374431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AE96C283-9D0C-9FBC-FB49-2511330F06B8}"/>
              </a:ext>
            </a:extLst>
          </p:cNvPr>
          <p:cNvSpPr/>
          <p:nvPr/>
        </p:nvSpPr>
        <p:spPr>
          <a:xfrm>
            <a:off x="6184190" y="374431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C681A817-7939-BACE-9620-B886B5EB4D0F}"/>
              </a:ext>
            </a:extLst>
          </p:cNvPr>
          <p:cNvSpPr/>
          <p:nvPr/>
        </p:nvSpPr>
        <p:spPr>
          <a:xfrm>
            <a:off x="5982467" y="4245560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C6ACE321-7446-5674-2B89-82040C38B49A}"/>
              </a:ext>
            </a:extLst>
          </p:cNvPr>
          <p:cNvSpPr/>
          <p:nvPr/>
        </p:nvSpPr>
        <p:spPr>
          <a:xfrm>
            <a:off x="6185575" y="4245560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9A766798-1084-EE82-E730-6081E6F3C5BE}"/>
              </a:ext>
            </a:extLst>
          </p:cNvPr>
          <p:cNvSpPr/>
          <p:nvPr/>
        </p:nvSpPr>
        <p:spPr>
          <a:xfrm>
            <a:off x="5982350" y="414401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id="{000D90AC-3507-DFD5-A88D-0E40BB5D62E5}"/>
              </a:ext>
            </a:extLst>
          </p:cNvPr>
          <p:cNvSpPr/>
          <p:nvPr/>
        </p:nvSpPr>
        <p:spPr>
          <a:xfrm>
            <a:off x="6185575" y="414401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DFB274E6-E1A1-7F72-03F7-DAFA89BF4B69}"/>
              </a:ext>
            </a:extLst>
          </p:cNvPr>
          <p:cNvSpPr/>
          <p:nvPr/>
        </p:nvSpPr>
        <p:spPr>
          <a:xfrm>
            <a:off x="5982467" y="4955820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50A3984C-35F0-8B30-67F2-BE37CF28C513}"/>
              </a:ext>
            </a:extLst>
          </p:cNvPr>
          <p:cNvSpPr/>
          <p:nvPr/>
        </p:nvSpPr>
        <p:spPr>
          <a:xfrm>
            <a:off x="6083962" y="4955820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Rectangle 589">
            <a:extLst>
              <a:ext uri="{FF2B5EF4-FFF2-40B4-BE49-F238E27FC236}">
                <a16:creationId xmlns:a16="http://schemas.microsoft.com/office/drawing/2014/main" id="{DEB8FF84-426C-6064-E69D-75838D5E3F48}"/>
              </a:ext>
            </a:extLst>
          </p:cNvPr>
          <p:cNvSpPr/>
          <p:nvPr/>
        </p:nvSpPr>
        <p:spPr>
          <a:xfrm>
            <a:off x="6185575" y="4955820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E2CD74FC-414C-687C-145E-C2119977514C}"/>
              </a:ext>
            </a:extLst>
          </p:cNvPr>
          <p:cNvSpPr/>
          <p:nvPr/>
        </p:nvSpPr>
        <p:spPr>
          <a:xfrm>
            <a:off x="5982350" y="4854278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D71E6388-FEF8-8958-28DC-2EB186E4160A}"/>
              </a:ext>
            </a:extLst>
          </p:cNvPr>
          <p:cNvSpPr/>
          <p:nvPr/>
        </p:nvSpPr>
        <p:spPr>
          <a:xfrm>
            <a:off x="6185458" y="4854278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AB1D2BC0-002A-2FB2-C83F-972587B96A5A}"/>
              </a:ext>
            </a:extLst>
          </p:cNvPr>
          <p:cNvSpPr/>
          <p:nvPr/>
        </p:nvSpPr>
        <p:spPr>
          <a:xfrm>
            <a:off x="5982233" y="4752736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id="{7795F638-49B7-E305-0C81-811D2B6EE389}"/>
              </a:ext>
            </a:extLst>
          </p:cNvPr>
          <p:cNvSpPr/>
          <p:nvPr/>
        </p:nvSpPr>
        <p:spPr>
          <a:xfrm>
            <a:off x="6185458" y="4752736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ACD9564C-F46F-B4BA-B9BC-1070F057DCD6}"/>
              </a:ext>
            </a:extLst>
          </p:cNvPr>
          <p:cNvGrpSpPr/>
          <p:nvPr/>
        </p:nvGrpSpPr>
        <p:grpSpPr>
          <a:xfrm>
            <a:off x="6286957" y="4752736"/>
            <a:ext cx="304954" cy="305166"/>
            <a:chOff x="3808947" y="2609924"/>
            <a:chExt cx="2744252" cy="2733530"/>
          </a:xfrm>
        </p:grpSpPr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CF125412-E3E3-3BD5-1FA2-7B363042484B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4AA56AB3-E661-EBC5-FF54-84A9CCDBA6D7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FBEBD391-2EC6-7D42-6DF9-60636075A63C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7E5F0DE2-8F20-2CFD-38D0-A7DC825A65BA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97753AAB-7BE8-979D-1196-78E4DEEE1652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F9CDB9DD-213B-86DA-7D91-C37159B46F69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BD6D18B5-BEE8-6517-FBF5-4752019EE260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5E0BB32A-A103-C0C7-C98B-E5925DE56E84}"/>
              </a:ext>
            </a:extLst>
          </p:cNvPr>
          <p:cNvGrpSpPr/>
          <p:nvPr/>
        </p:nvGrpSpPr>
        <p:grpSpPr>
          <a:xfrm>
            <a:off x="6591679" y="4752736"/>
            <a:ext cx="304954" cy="305166"/>
            <a:chOff x="3808947" y="2609924"/>
            <a:chExt cx="2744252" cy="2733530"/>
          </a:xfrm>
        </p:grpSpPr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41B83F0D-1D39-A030-80B2-0BC0A96386F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06DBC65D-980A-C416-985B-871D3FAAEBE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1460E28F-A3B1-66C7-6164-03916CB391C2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0A0C32B4-A148-7F33-BF6E-49A8E2DE201D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477EA323-82AC-B19E-161D-2204FB042967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B4C3F77F-4472-1AC7-0B0D-C3ACDCC17446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A4482A07-DA59-FD64-7A92-15FEAF9B147B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0DB704D0-0AA9-8FE0-F504-6C33ECEB2BBD}"/>
              </a:ext>
            </a:extLst>
          </p:cNvPr>
          <p:cNvGrpSpPr/>
          <p:nvPr/>
        </p:nvGrpSpPr>
        <p:grpSpPr>
          <a:xfrm>
            <a:off x="6591562" y="4447300"/>
            <a:ext cx="304954" cy="305166"/>
            <a:chOff x="3808947" y="2609924"/>
            <a:chExt cx="2744252" cy="2733530"/>
          </a:xfrm>
        </p:grpSpPr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9C06F35D-23DE-EDE5-974B-5CE764F67875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1C5A8D74-88EA-D698-C455-72CD0144C03E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7DD1FCEC-2635-0D5C-6772-C39EDE98197A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9960FCE6-B8B2-F863-CC5F-445B14CA168F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4996866E-FF4B-F047-C4F7-40ED0E082C37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362961CB-93EB-61E3-FC47-02C9F3C474E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FDABB7B4-2BE0-2089-4C7E-8C3C1B5AB9B5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Group 548">
            <a:extLst>
              <a:ext uri="{FF2B5EF4-FFF2-40B4-BE49-F238E27FC236}">
                <a16:creationId xmlns:a16="http://schemas.microsoft.com/office/drawing/2014/main" id="{F0E00892-3CFF-6FC2-E933-649150C866BD}"/>
              </a:ext>
            </a:extLst>
          </p:cNvPr>
          <p:cNvGrpSpPr/>
          <p:nvPr/>
        </p:nvGrpSpPr>
        <p:grpSpPr>
          <a:xfrm>
            <a:off x="6591445" y="4141730"/>
            <a:ext cx="304954" cy="305166"/>
            <a:chOff x="3808947" y="2609924"/>
            <a:chExt cx="2744252" cy="2733530"/>
          </a:xfrm>
        </p:grpSpPr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5C60750A-896C-48C8-C4D6-DB188C01896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ED376CCA-3BFE-F29B-794B-B20E60CD7898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DA0FF85F-2A6F-643F-B4B9-65C59E7D0E3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1E070571-4993-8D52-F7B8-FF751C374353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F0B195E6-0DA4-C9C5-3CF6-DE6C9F826EF3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F5A7EF7C-7B13-36FC-C0C8-939E963C774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7FBC061E-FC18-3162-7F5E-8596A21DFFC9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0" name="Rectangle 549">
            <a:extLst>
              <a:ext uri="{FF2B5EF4-FFF2-40B4-BE49-F238E27FC236}">
                <a16:creationId xmlns:a16="http://schemas.microsoft.com/office/drawing/2014/main" id="{B6E11058-0B42-73B1-2EF9-90C0B60F6E55}"/>
              </a:ext>
            </a:extLst>
          </p:cNvPr>
          <p:cNvSpPr/>
          <p:nvPr/>
        </p:nvSpPr>
        <p:spPr>
          <a:xfrm>
            <a:off x="5981366" y="434754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9DBFAE41-56A3-DCA9-FF02-E64B89D2B370}"/>
              </a:ext>
            </a:extLst>
          </p:cNvPr>
          <p:cNvSpPr/>
          <p:nvPr/>
        </p:nvSpPr>
        <p:spPr>
          <a:xfrm>
            <a:off x="6082861" y="434754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214EE74A-C568-98B7-F0BD-B21B7A264804}"/>
              </a:ext>
            </a:extLst>
          </p:cNvPr>
          <p:cNvSpPr/>
          <p:nvPr/>
        </p:nvSpPr>
        <p:spPr>
          <a:xfrm>
            <a:off x="6184474" y="434754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E2FC192F-344F-3284-841E-F4F94F051DEA}"/>
              </a:ext>
            </a:extLst>
          </p:cNvPr>
          <p:cNvSpPr/>
          <p:nvPr/>
        </p:nvSpPr>
        <p:spPr>
          <a:xfrm>
            <a:off x="5981773" y="45555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CD694822-D270-E30E-8572-3356F60E675F}"/>
              </a:ext>
            </a:extLst>
          </p:cNvPr>
          <p:cNvSpPr/>
          <p:nvPr/>
        </p:nvSpPr>
        <p:spPr>
          <a:xfrm>
            <a:off x="6184881" y="45555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905908B4-0A2B-1CB3-9EDB-5983606FDAC2}"/>
              </a:ext>
            </a:extLst>
          </p:cNvPr>
          <p:cNvSpPr/>
          <p:nvPr/>
        </p:nvSpPr>
        <p:spPr>
          <a:xfrm>
            <a:off x="5981656" y="44539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4BFA6E8A-E993-06DA-9CD7-226D97B84B5D}"/>
              </a:ext>
            </a:extLst>
          </p:cNvPr>
          <p:cNvSpPr/>
          <p:nvPr/>
        </p:nvSpPr>
        <p:spPr>
          <a:xfrm>
            <a:off x="6184881" y="44539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271255DC-A714-57FD-58D7-E1F6AB625668}"/>
              </a:ext>
            </a:extLst>
          </p:cNvPr>
          <p:cNvSpPr/>
          <p:nvPr/>
        </p:nvSpPr>
        <p:spPr>
          <a:xfrm>
            <a:off x="5980672" y="465752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CC4915FA-8436-C1AA-529F-4126424B2FED}"/>
              </a:ext>
            </a:extLst>
          </p:cNvPr>
          <p:cNvSpPr/>
          <p:nvPr/>
        </p:nvSpPr>
        <p:spPr>
          <a:xfrm>
            <a:off x="6082167" y="465752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EBCCD63E-7EB4-0C9D-3D23-615736FE519C}"/>
              </a:ext>
            </a:extLst>
          </p:cNvPr>
          <p:cNvSpPr/>
          <p:nvPr/>
        </p:nvSpPr>
        <p:spPr>
          <a:xfrm>
            <a:off x="6183780" y="465752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A017A09B-3C75-F806-5388-E0EF99ACC4AD}"/>
              </a:ext>
            </a:extLst>
          </p:cNvPr>
          <p:cNvSpPr/>
          <p:nvPr/>
        </p:nvSpPr>
        <p:spPr>
          <a:xfrm flipH="1">
            <a:off x="8623034" y="2418532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2C641020-33F3-ADE0-B581-C6167E7F864E}"/>
              </a:ext>
            </a:extLst>
          </p:cNvPr>
          <p:cNvSpPr/>
          <p:nvPr/>
        </p:nvSpPr>
        <p:spPr>
          <a:xfrm flipH="1">
            <a:off x="8419926" y="2418532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id="{CEE1A599-6EBC-6897-E978-B8DCB0184149}"/>
              </a:ext>
            </a:extLst>
          </p:cNvPr>
          <p:cNvSpPr/>
          <p:nvPr/>
        </p:nvSpPr>
        <p:spPr>
          <a:xfrm flipH="1">
            <a:off x="8623151" y="231698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24A5A9A6-6708-08ED-C77B-49E39291E29A}"/>
              </a:ext>
            </a:extLst>
          </p:cNvPr>
          <p:cNvSpPr/>
          <p:nvPr/>
        </p:nvSpPr>
        <p:spPr>
          <a:xfrm flipH="1">
            <a:off x="8419926" y="231698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F1343B89-A14F-C8EF-83B9-6ED01FC0E7C9}"/>
              </a:ext>
            </a:extLst>
          </p:cNvPr>
          <p:cNvGrpSpPr/>
          <p:nvPr/>
        </p:nvGrpSpPr>
        <p:grpSpPr>
          <a:xfrm flipH="1">
            <a:off x="8419926" y="2925708"/>
            <a:ext cx="304954" cy="305166"/>
            <a:chOff x="3808947" y="2609924"/>
            <a:chExt cx="2744252" cy="2733530"/>
          </a:xfrm>
        </p:grpSpPr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5E0F90F0-118D-734D-DA35-0F696558B2D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795C7BBA-EA49-F459-2C72-96C889937854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E1CB5C20-AAF7-53BA-6788-3E750415717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>
              <a:extLst>
                <a:ext uri="{FF2B5EF4-FFF2-40B4-BE49-F238E27FC236}">
                  <a16:creationId xmlns:a16="http://schemas.microsoft.com/office/drawing/2014/main" id="{BDEEC35C-7F0F-7567-A369-8DB877C46892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4E9B5477-02E0-167D-4C84-871FB870C9C2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0063E378-BECA-EB67-3A2E-71BB1F912A20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85CE4F0D-7293-059D-8096-D26D2912158F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1" name="Rectangle 600">
            <a:extLst>
              <a:ext uri="{FF2B5EF4-FFF2-40B4-BE49-F238E27FC236}">
                <a16:creationId xmlns:a16="http://schemas.microsoft.com/office/drawing/2014/main" id="{D18FF399-643A-D324-991E-F4EA4ECC0558}"/>
              </a:ext>
            </a:extLst>
          </p:cNvPr>
          <p:cNvSpPr/>
          <p:nvPr/>
        </p:nvSpPr>
        <p:spPr>
          <a:xfrm flipH="1">
            <a:off x="8624076" y="282362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EB3632A9-5BAC-1CD9-A25F-C288C25C46EB}"/>
              </a:ext>
            </a:extLst>
          </p:cNvPr>
          <p:cNvSpPr/>
          <p:nvPr/>
        </p:nvSpPr>
        <p:spPr>
          <a:xfrm flipH="1">
            <a:off x="8522581" y="282362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A2C4DC11-0B8E-A5C8-6DD3-E64A3ADFBA71}"/>
              </a:ext>
            </a:extLst>
          </p:cNvPr>
          <p:cNvSpPr/>
          <p:nvPr/>
        </p:nvSpPr>
        <p:spPr>
          <a:xfrm flipH="1">
            <a:off x="8420968" y="282362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D8F6DB5F-EDEF-89CA-E0F9-CBA42D9C4AE7}"/>
              </a:ext>
            </a:extLst>
          </p:cNvPr>
          <p:cNvSpPr/>
          <p:nvPr/>
        </p:nvSpPr>
        <p:spPr>
          <a:xfrm flipH="1">
            <a:off x="8622976" y="272369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F37A8217-C36B-972D-57E1-EF56C0817A03}"/>
              </a:ext>
            </a:extLst>
          </p:cNvPr>
          <p:cNvSpPr/>
          <p:nvPr/>
        </p:nvSpPr>
        <p:spPr>
          <a:xfrm flipH="1">
            <a:off x="8419868" y="272369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id="{269E83D4-B95C-49D5-7705-F24044D87849}"/>
              </a:ext>
            </a:extLst>
          </p:cNvPr>
          <p:cNvSpPr/>
          <p:nvPr/>
        </p:nvSpPr>
        <p:spPr>
          <a:xfrm flipH="1">
            <a:off x="8623093" y="262215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77C4027E-4683-5F8F-3BE7-6537F5100A60}"/>
              </a:ext>
            </a:extLst>
          </p:cNvPr>
          <p:cNvSpPr/>
          <p:nvPr/>
        </p:nvSpPr>
        <p:spPr>
          <a:xfrm flipH="1">
            <a:off x="8419868" y="262215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8" name="Group 607">
            <a:extLst>
              <a:ext uri="{FF2B5EF4-FFF2-40B4-BE49-F238E27FC236}">
                <a16:creationId xmlns:a16="http://schemas.microsoft.com/office/drawing/2014/main" id="{A1DEBBBF-F633-129F-ECE9-055AFCC154D1}"/>
              </a:ext>
            </a:extLst>
          </p:cNvPr>
          <p:cNvGrpSpPr/>
          <p:nvPr/>
        </p:nvGrpSpPr>
        <p:grpSpPr>
          <a:xfrm flipH="1">
            <a:off x="8115202" y="2925708"/>
            <a:ext cx="304954" cy="305166"/>
            <a:chOff x="3808947" y="2609924"/>
            <a:chExt cx="2744252" cy="2733530"/>
          </a:xfrm>
        </p:grpSpPr>
        <p:sp>
          <p:nvSpPr>
            <p:cNvPr id="801" name="Rectangle 800">
              <a:extLst>
                <a:ext uri="{FF2B5EF4-FFF2-40B4-BE49-F238E27FC236}">
                  <a16:creationId xmlns:a16="http://schemas.microsoft.com/office/drawing/2014/main" id="{66BD6113-E4EC-ADAC-D7E2-AC6B7FE780EF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A2AD375D-1705-E449-A87B-B2DE0D27D3EA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>
              <a:extLst>
                <a:ext uri="{FF2B5EF4-FFF2-40B4-BE49-F238E27FC236}">
                  <a16:creationId xmlns:a16="http://schemas.microsoft.com/office/drawing/2014/main" id="{69A21FCF-87C2-BA1C-9401-2CD14A7C773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A6E967D6-1AE5-1536-F5CF-3F7E1FC483EF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>
              <a:extLst>
                <a:ext uri="{FF2B5EF4-FFF2-40B4-BE49-F238E27FC236}">
                  <a16:creationId xmlns:a16="http://schemas.microsoft.com/office/drawing/2014/main" id="{B0A43B90-5141-4358-DCB5-E3E21AB60D1A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>
              <a:extLst>
                <a:ext uri="{FF2B5EF4-FFF2-40B4-BE49-F238E27FC236}">
                  <a16:creationId xmlns:a16="http://schemas.microsoft.com/office/drawing/2014/main" id="{A2B09A1B-CBC6-3FA0-EF0D-050BD2096ADC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3D94F9B0-365C-5081-30BB-5FEAB1C0126A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655B8FEC-ED8F-44C2-C663-E5DEA741A6F0}"/>
              </a:ext>
            </a:extLst>
          </p:cNvPr>
          <p:cNvGrpSpPr/>
          <p:nvPr/>
        </p:nvGrpSpPr>
        <p:grpSpPr>
          <a:xfrm flipH="1">
            <a:off x="7810480" y="2925708"/>
            <a:ext cx="304954" cy="305166"/>
            <a:chOff x="3808947" y="2609924"/>
            <a:chExt cx="2744252" cy="2733530"/>
          </a:xfrm>
        </p:grpSpPr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B5CB1F97-9ED2-E3CF-E9C6-0F0C294039A4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4947E6BC-4288-FF39-5969-3D2E2C07FB8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11491320-ABE5-8E6A-1DE0-6A6346D51891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F9851B85-8941-D546-3BB1-B324EA9EA6B3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2543A5C6-0376-5720-B67C-C39B2922D20B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741323F7-77B6-1C07-E7A3-B28A634E9145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>
              <a:extLst>
                <a:ext uri="{FF2B5EF4-FFF2-40B4-BE49-F238E27FC236}">
                  <a16:creationId xmlns:a16="http://schemas.microsoft.com/office/drawing/2014/main" id="{A2FCCE29-096A-D701-1699-2585120E0529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36F857DB-6423-F786-01E6-0253960200B8}"/>
              </a:ext>
            </a:extLst>
          </p:cNvPr>
          <p:cNvGrpSpPr/>
          <p:nvPr/>
        </p:nvGrpSpPr>
        <p:grpSpPr>
          <a:xfrm flipH="1">
            <a:off x="7810597" y="2620272"/>
            <a:ext cx="304954" cy="305166"/>
            <a:chOff x="3808947" y="2609924"/>
            <a:chExt cx="2744252" cy="2733530"/>
          </a:xfrm>
        </p:grpSpPr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7E5539FF-8250-D585-65F7-904349B7A58F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47D17643-4E7D-FA8D-27A8-0BB6D82968D3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A8DA8A28-3076-A16B-0468-538E4F58DCB9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DCEFB9E7-386C-28B9-7598-7E68C35D1A43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EF5B2774-2670-772F-F424-91AA550C51C3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75499B74-6FA4-B0DC-0A8F-77473533F0DF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8DDA97B0-5836-7C71-B96E-C94C088AE38A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0856EC58-580C-F277-592E-742BA258A6D3}"/>
              </a:ext>
            </a:extLst>
          </p:cNvPr>
          <p:cNvGrpSpPr/>
          <p:nvPr/>
        </p:nvGrpSpPr>
        <p:grpSpPr>
          <a:xfrm flipH="1">
            <a:off x="7810714" y="2314702"/>
            <a:ext cx="304954" cy="305166"/>
            <a:chOff x="3808947" y="2609924"/>
            <a:chExt cx="2744252" cy="2733530"/>
          </a:xfrm>
        </p:grpSpPr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FFF82B91-52B4-7FE3-9346-31388BB948CC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E27AF4D9-F029-20A5-2E9E-282898BA3DDC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0685FB67-DD2F-D5CF-A858-64DDBEA0BD76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1865A4FC-1142-D9BB-52E0-BE3E86E83AF1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9E1D9133-195F-E585-2484-47C0AC87E0FD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085248B3-757C-22B2-73E6-BAE2981BB415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4ACF31E7-7892-4229-90B6-5ECBEF35B0F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2" name="Rectangle 611">
            <a:extLst>
              <a:ext uri="{FF2B5EF4-FFF2-40B4-BE49-F238E27FC236}">
                <a16:creationId xmlns:a16="http://schemas.microsoft.com/office/drawing/2014/main" id="{423D7116-0845-167A-271A-49A428070F04}"/>
              </a:ext>
            </a:extLst>
          </p:cNvPr>
          <p:cNvSpPr/>
          <p:nvPr/>
        </p:nvSpPr>
        <p:spPr>
          <a:xfrm flipH="1">
            <a:off x="8624076" y="252195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825FD515-F749-8E68-9E2E-5AEF19BCAD0F}"/>
              </a:ext>
            </a:extLst>
          </p:cNvPr>
          <p:cNvSpPr/>
          <p:nvPr/>
        </p:nvSpPr>
        <p:spPr>
          <a:xfrm flipH="1">
            <a:off x="8522581" y="252195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756E549E-A196-9A84-29F4-082C5901A289}"/>
              </a:ext>
            </a:extLst>
          </p:cNvPr>
          <p:cNvSpPr/>
          <p:nvPr/>
        </p:nvSpPr>
        <p:spPr>
          <a:xfrm flipH="1">
            <a:off x="8420968" y="252195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5DAA0E8D-D48D-1DEF-29E8-FBD64E7993A6}"/>
              </a:ext>
            </a:extLst>
          </p:cNvPr>
          <p:cNvGrpSpPr/>
          <p:nvPr/>
        </p:nvGrpSpPr>
        <p:grpSpPr>
          <a:xfrm flipH="1">
            <a:off x="7810421" y="3228452"/>
            <a:ext cx="915961" cy="916172"/>
            <a:chOff x="5981082" y="3226752"/>
            <a:chExt cx="915961" cy="914400"/>
          </a:xfrm>
        </p:grpSpPr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19553C58-287D-BFD2-7903-1D37F68BE376}"/>
                </a:ext>
              </a:extLst>
            </p:cNvPr>
            <p:cNvSpPr/>
            <p:nvPr/>
          </p:nvSpPr>
          <p:spPr>
            <a:xfrm>
              <a:off x="5982877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AD727C3F-743D-488D-160E-01DABC824267}"/>
                </a:ext>
              </a:extLst>
            </p:cNvPr>
            <p:cNvSpPr/>
            <p:nvPr/>
          </p:nvSpPr>
          <p:spPr>
            <a:xfrm>
              <a:off x="6185985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ED1784E3-0C5C-C3B4-D556-9D1D12CB1A0C}"/>
                </a:ext>
              </a:extLst>
            </p:cNvPr>
            <p:cNvSpPr/>
            <p:nvPr/>
          </p:nvSpPr>
          <p:spPr>
            <a:xfrm>
              <a:off x="5982760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18824781-8ECF-4798-212E-217B8B21A5BE}"/>
                </a:ext>
              </a:extLst>
            </p:cNvPr>
            <p:cNvSpPr/>
            <p:nvPr/>
          </p:nvSpPr>
          <p:spPr>
            <a:xfrm>
              <a:off x="6185985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0" name="Group 729">
              <a:extLst>
                <a:ext uri="{FF2B5EF4-FFF2-40B4-BE49-F238E27FC236}">
                  <a16:creationId xmlns:a16="http://schemas.microsoft.com/office/drawing/2014/main" id="{56980D6C-E09D-8236-EB43-9B2E286A8551}"/>
                </a:ext>
              </a:extLst>
            </p:cNvPr>
            <p:cNvGrpSpPr/>
            <p:nvPr/>
          </p:nvGrpSpPr>
          <p:grpSpPr>
            <a:xfrm>
              <a:off x="5982643" y="3836576"/>
              <a:ext cx="304954" cy="304576"/>
              <a:chOff x="3808947" y="2609924"/>
              <a:chExt cx="2744252" cy="2733530"/>
            </a:xfrm>
          </p:grpSpPr>
          <p:sp>
            <p:nvSpPr>
              <p:cNvPr id="773" name="Rectangle 772">
                <a:extLst>
                  <a:ext uri="{FF2B5EF4-FFF2-40B4-BE49-F238E27FC236}">
                    <a16:creationId xmlns:a16="http://schemas.microsoft.com/office/drawing/2014/main" id="{6E12ED9A-4254-5BC4-735F-10B7273AE671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Rectangle 773">
                <a:extLst>
                  <a:ext uri="{FF2B5EF4-FFF2-40B4-BE49-F238E27FC236}">
                    <a16:creationId xmlns:a16="http://schemas.microsoft.com/office/drawing/2014/main" id="{9908D798-D07F-9A05-1BD4-E317AD311954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Rectangle 774">
                <a:extLst>
                  <a:ext uri="{FF2B5EF4-FFF2-40B4-BE49-F238E27FC236}">
                    <a16:creationId xmlns:a16="http://schemas.microsoft.com/office/drawing/2014/main" id="{D9850931-49DA-91F3-CCC8-3EF104291832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Rectangle 775">
                <a:extLst>
                  <a:ext uri="{FF2B5EF4-FFF2-40B4-BE49-F238E27FC236}">
                    <a16:creationId xmlns:a16="http://schemas.microsoft.com/office/drawing/2014/main" id="{62109D3C-B206-E77A-E96F-C70C206FFB29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Rectangle 776">
                <a:extLst>
                  <a:ext uri="{FF2B5EF4-FFF2-40B4-BE49-F238E27FC236}">
                    <a16:creationId xmlns:a16="http://schemas.microsoft.com/office/drawing/2014/main" id="{494622D3-869E-5C4C-084A-5CEFD5ECF94A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Rectangle 777">
                <a:extLst>
                  <a:ext uri="{FF2B5EF4-FFF2-40B4-BE49-F238E27FC236}">
                    <a16:creationId xmlns:a16="http://schemas.microsoft.com/office/drawing/2014/main" id="{E06FB4F5-354C-7CE0-ED1B-D6F207F4F72D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Rectangle 778">
                <a:extLst>
                  <a:ext uri="{FF2B5EF4-FFF2-40B4-BE49-F238E27FC236}">
                    <a16:creationId xmlns:a16="http://schemas.microsoft.com/office/drawing/2014/main" id="{9D3D3A27-691D-6D2B-ADD7-6ED336DB3DD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1" name="Group 730">
              <a:extLst>
                <a:ext uri="{FF2B5EF4-FFF2-40B4-BE49-F238E27FC236}">
                  <a16:creationId xmlns:a16="http://schemas.microsoft.com/office/drawing/2014/main" id="{3BEF46C2-53A4-9742-9C80-FBCCF000773C}"/>
                </a:ext>
              </a:extLst>
            </p:cNvPr>
            <p:cNvGrpSpPr/>
            <p:nvPr/>
          </p:nvGrpSpPr>
          <p:grpSpPr>
            <a:xfrm>
              <a:off x="6287367" y="3836576"/>
              <a:ext cx="304954" cy="304576"/>
              <a:chOff x="3808947" y="2609924"/>
              <a:chExt cx="2744252" cy="2733530"/>
            </a:xfrm>
          </p:grpSpPr>
          <p:sp>
            <p:nvSpPr>
              <p:cNvPr id="766" name="Rectangle 765">
                <a:extLst>
                  <a:ext uri="{FF2B5EF4-FFF2-40B4-BE49-F238E27FC236}">
                    <a16:creationId xmlns:a16="http://schemas.microsoft.com/office/drawing/2014/main" id="{AB7149DE-556B-111E-288E-E0CCBBB27CFF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Rectangle 766">
                <a:extLst>
                  <a:ext uri="{FF2B5EF4-FFF2-40B4-BE49-F238E27FC236}">
                    <a16:creationId xmlns:a16="http://schemas.microsoft.com/office/drawing/2014/main" id="{EC8FE97C-AEC9-9135-31D7-4A2C433905F8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Rectangle 767">
                <a:extLst>
                  <a:ext uri="{FF2B5EF4-FFF2-40B4-BE49-F238E27FC236}">
                    <a16:creationId xmlns:a16="http://schemas.microsoft.com/office/drawing/2014/main" id="{D649E1CC-804F-8BF7-DF09-B50DE7C0D30E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Rectangle 768">
                <a:extLst>
                  <a:ext uri="{FF2B5EF4-FFF2-40B4-BE49-F238E27FC236}">
                    <a16:creationId xmlns:a16="http://schemas.microsoft.com/office/drawing/2014/main" id="{15C962D1-A405-9C40-3940-7093BDC2C4EF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Rectangle 769">
                <a:extLst>
                  <a:ext uri="{FF2B5EF4-FFF2-40B4-BE49-F238E27FC236}">
                    <a16:creationId xmlns:a16="http://schemas.microsoft.com/office/drawing/2014/main" id="{B02338E8-BC2A-390C-60F4-47D38967ACE0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Rectangle 770">
                <a:extLst>
                  <a:ext uri="{FF2B5EF4-FFF2-40B4-BE49-F238E27FC236}">
                    <a16:creationId xmlns:a16="http://schemas.microsoft.com/office/drawing/2014/main" id="{A3F02628-3B33-4006-DED1-C3086DF426E6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Rectangle 771">
                <a:extLst>
                  <a:ext uri="{FF2B5EF4-FFF2-40B4-BE49-F238E27FC236}">
                    <a16:creationId xmlns:a16="http://schemas.microsoft.com/office/drawing/2014/main" id="{768C6EEE-6D82-CA93-E33B-69B9E498920B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2" name="Group 731">
              <a:extLst>
                <a:ext uri="{FF2B5EF4-FFF2-40B4-BE49-F238E27FC236}">
                  <a16:creationId xmlns:a16="http://schemas.microsoft.com/office/drawing/2014/main" id="{CA1CEF84-7757-0C85-A46F-46A2989C9B1A}"/>
                </a:ext>
              </a:extLst>
            </p:cNvPr>
            <p:cNvGrpSpPr/>
            <p:nvPr/>
          </p:nvGrpSpPr>
          <p:grpSpPr>
            <a:xfrm>
              <a:off x="6592089" y="3836576"/>
              <a:ext cx="304954" cy="304576"/>
              <a:chOff x="3808947" y="2609924"/>
              <a:chExt cx="2744252" cy="2733530"/>
            </a:xfrm>
          </p:grpSpPr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464B8558-BAE7-254C-4281-5FAC9F5E0A7F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C7FBC4B5-59A2-0713-1797-2CB6CCC933A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id="{22664444-3A3D-BF1E-9AD5-602CE7D6322A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C0C3292B-00CC-64E4-0ACD-89002F193DDF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30C8F8ED-26A8-F33D-4B6A-E2D955B01836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Rectangle 763">
                <a:extLst>
                  <a:ext uri="{FF2B5EF4-FFF2-40B4-BE49-F238E27FC236}">
                    <a16:creationId xmlns:a16="http://schemas.microsoft.com/office/drawing/2014/main" id="{386C5D9E-A46F-1408-76FC-156F975CFECB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Rectangle 764">
                <a:extLst>
                  <a:ext uri="{FF2B5EF4-FFF2-40B4-BE49-F238E27FC236}">
                    <a16:creationId xmlns:a16="http://schemas.microsoft.com/office/drawing/2014/main" id="{527DAF98-71C9-77D6-FFB3-E20FCDB6D70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3" name="Group 732">
              <a:extLst>
                <a:ext uri="{FF2B5EF4-FFF2-40B4-BE49-F238E27FC236}">
                  <a16:creationId xmlns:a16="http://schemas.microsoft.com/office/drawing/2014/main" id="{93EE1F2E-6495-8B64-5F3C-3F09AD6DB797}"/>
                </a:ext>
              </a:extLst>
            </p:cNvPr>
            <p:cNvGrpSpPr/>
            <p:nvPr/>
          </p:nvGrpSpPr>
          <p:grpSpPr>
            <a:xfrm>
              <a:off x="6591972" y="3531731"/>
              <a:ext cx="304954" cy="304576"/>
              <a:chOff x="3808947" y="2609924"/>
              <a:chExt cx="2744252" cy="2733530"/>
            </a:xfrm>
          </p:grpSpPr>
          <p:sp>
            <p:nvSpPr>
              <p:cNvPr id="752" name="Rectangle 751">
                <a:extLst>
                  <a:ext uri="{FF2B5EF4-FFF2-40B4-BE49-F238E27FC236}">
                    <a16:creationId xmlns:a16="http://schemas.microsoft.com/office/drawing/2014/main" id="{39559F02-DBEA-6E43-F2A2-33875F1F423E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83AC93D4-0CB5-3A45-46DC-ADCAA85C8F12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Rectangle 753">
                <a:extLst>
                  <a:ext uri="{FF2B5EF4-FFF2-40B4-BE49-F238E27FC236}">
                    <a16:creationId xmlns:a16="http://schemas.microsoft.com/office/drawing/2014/main" id="{341D76B8-92B3-78B9-B798-A2C33A9C8502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Rectangle 754">
                <a:extLst>
                  <a:ext uri="{FF2B5EF4-FFF2-40B4-BE49-F238E27FC236}">
                    <a16:creationId xmlns:a16="http://schemas.microsoft.com/office/drawing/2014/main" id="{A1F5D4FD-7997-1BB4-EA8D-CD400A5A545D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BEA42D62-81C8-B2DF-5D68-B2C725307670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B0D9CC7C-489E-9A6C-7B79-7CF67356A07B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B036C5F1-B5EB-0F5C-32FD-5142213B0CE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4" name="Group 733">
              <a:extLst>
                <a:ext uri="{FF2B5EF4-FFF2-40B4-BE49-F238E27FC236}">
                  <a16:creationId xmlns:a16="http://schemas.microsoft.com/office/drawing/2014/main" id="{00932A1B-B49A-B5BA-D6C4-58456BD08E63}"/>
                </a:ext>
              </a:extLst>
            </p:cNvPr>
            <p:cNvGrpSpPr/>
            <p:nvPr/>
          </p:nvGrpSpPr>
          <p:grpSpPr>
            <a:xfrm>
              <a:off x="6591855" y="3226752"/>
              <a:ext cx="304954" cy="304576"/>
              <a:chOff x="3808947" y="2609924"/>
              <a:chExt cx="2744252" cy="2733530"/>
            </a:xfrm>
          </p:grpSpPr>
          <p:sp>
            <p:nvSpPr>
              <p:cNvPr id="745" name="Rectangle 744">
                <a:extLst>
                  <a:ext uri="{FF2B5EF4-FFF2-40B4-BE49-F238E27FC236}">
                    <a16:creationId xmlns:a16="http://schemas.microsoft.com/office/drawing/2014/main" id="{8E6A8101-7B12-0EEF-46CC-F9B5D4B18328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Rectangle 745">
                <a:extLst>
                  <a:ext uri="{FF2B5EF4-FFF2-40B4-BE49-F238E27FC236}">
                    <a16:creationId xmlns:a16="http://schemas.microsoft.com/office/drawing/2014/main" id="{87ED0782-7C90-2D03-6B9A-37FA2B7B4BF0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Rectangle 746">
                <a:extLst>
                  <a:ext uri="{FF2B5EF4-FFF2-40B4-BE49-F238E27FC236}">
                    <a16:creationId xmlns:a16="http://schemas.microsoft.com/office/drawing/2014/main" id="{73EE448D-C5E1-800D-204B-57E8153C694A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Rectangle 747">
                <a:extLst>
                  <a:ext uri="{FF2B5EF4-FFF2-40B4-BE49-F238E27FC236}">
                    <a16:creationId xmlns:a16="http://schemas.microsoft.com/office/drawing/2014/main" id="{7221F680-6395-64D0-978F-8709668A3E7A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Rectangle 748">
                <a:extLst>
                  <a:ext uri="{FF2B5EF4-FFF2-40B4-BE49-F238E27FC236}">
                    <a16:creationId xmlns:a16="http://schemas.microsoft.com/office/drawing/2014/main" id="{788007D1-E674-9CC3-DFED-07489E92811E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Rectangle 749">
                <a:extLst>
                  <a:ext uri="{FF2B5EF4-FFF2-40B4-BE49-F238E27FC236}">
                    <a16:creationId xmlns:a16="http://schemas.microsoft.com/office/drawing/2014/main" id="{7BC83A0D-034C-C87A-F588-A8C95869DC38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id="{385070EB-5941-E29F-3BA8-06D28BC0D79B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DB3E292B-0F56-C303-C90E-8F1FC691069E}"/>
                </a:ext>
              </a:extLst>
            </p:cNvPr>
            <p:cNvSpPr/>
            <p:nvPr/>
          </p:nvSpPr>
          <p:spPr>
            <a:xfrm>
              <a:off x="5981776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2715B6A9-259A-C55F-EB2A-8CA18EF2E6BC}"/>
                </a:ext>
              </a:extLst>
            </p:cNvPr>
            <p:cNvSpPr/>
            <p:nvPr/>
          </p:nvSpPr>
          <p:spPr>
            <a:xfrm>
              <a:off x="6083271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0ABF5DEB-B117-B436-E362-F10B391828DF}"/>
                </a:ext>
              </a:extLst>
            </p:cNvPr>
            <p:cNvSpPr/>
            <p:nvPr/>
          </p:nvSpPr>
          <p:spPr>
            <a:xfrm>
              <a:off x="6184884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BF43B6EF-5C86-FF14-4C99-6764B9F85039}"/>
                </a:ext>
              </a:extLst>
            </p:cNvPr>
            <p:cNvSpPr/>
            <p:nvPr/>
          </p:nvSpPr>
          <p:spPr>
            <a:xfrm>
              <a:off x="5982183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1CFAEC47-48F9-0E4F-9418-15629B951553}"/>
                </a:ext>
              </a:extLst>
            </p:cNvPr>
            <p:cNvSpPr/>
            <p:nvPr/>
          </p:nvSpPr>
          <p:spPr>
            <a:xfrm>
              <a:off x="6185291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00FDB222-9317-E50C-3218-D03C2F89BA4E}"/>
                </a:ext>
              </a:extLst>
            </p:cNvPr>
            <p:cNvSpPr/>
            <p:nvPr/>
          </p:nvSpPr>
          <p:spPr>
            <a:xfrm>
              <a:off x="5982066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8A064283-C6F8-AD10-59EB-2FADC0C97D2C}"/>
                </a:ext>
              </a:extLst>
            </p:cNvPr>
            <p:cNvSpPr/>
            <p:nvPr/>
          </p:nvSpPr>
          <p:spPr>
            <a:xfrm>
              <a:off x="6185291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>
              <a:extLst>
                <a:ext uri="{FF2B5EF4-FFF2-40B4-BE49-F238E27FC236}">
                  <a16:creationId xmlns:a16="http://schemas.microsoft.com/office/drawing/2014/main" id="{7D173639-4CC0-B768-3962-9F70371575A1}"/>
                </a:ext>
              </a:extLst>
            </p:cNvPr>
            <p:cNvSpPr/>
            <p:nvPr/>
          </p:nvSpPr>
          <p:spPr>
            <a:xfrm>
              <a:off x="5981082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80DE1493-73B8-3621-453E-204ADD74E182}"/>
                </a:ext>
              </a:extLst>
            </p:cNvPr>
            <p:cNvSpPr/>
            <p:nvPr/>
          </p:nvSpPr>
          <p:spPr>
            <a:xfrm>
              <a:off x="6082577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>
              <a:extLst>
                <a:ext uri="{FF2B5EF4-FFF2-40B4-BE49-F238E27FC236}">
                  <a16:creationId xmlns:a16="http://schemas.microsoft.com/office/drawing/2014/main" id="{B57DF4B0-3212-CD3B-83F4-4617BE1CF5E4}"/>
                </a:ext>
              </a:extLst>
            </p:cNvPr>
            <p:cNvSpPr/>
            <p:nvPr/>
          </p:nvSpPr>
          <p:spPr>
            <a:xfrm>
              <a:off x="6184190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FCCBA62D-4121-1D3B-7FD8-9E75871BC144}"/>
              </a:ext>
            </a:extLst>
          </p:cNvPr>
          <p:cNvGrpSpPr/>
          <p:nvPr/>
        </p:nvGrpSpPr>
        <p:grpSpPr>
          <a:xfrm flipH="1">
            <a:off x="7810831" y="4141662"/>
            <a:ext cx="915961" cy="916172"/>
            <a:chOff x="5981082" y="3226752"/>
            <a:chExt cx="915961" cy="914400"/>
          </a:xfrm>
        </p:grpSpPr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018C72F5-502C-81F0-14BC-A3DBA32C9A9E}"/>
                </a:ext>
              </a:extLst>
            </p:cNvPr>
            <p:cNvSpPr/>
            <p:nvPr/>
          </p:nvSpPr>
          <p:spPr>
            <a:xfrm>
              <a:off x="5982877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42A9E04D-4129-6ED2-1829-E7C2998F7073}"/>
                </a:ext>
              </a:extLst>
            </p:cNvPr>
            <p:cNvSpPr/>
            <p:nvPr/>
          </p:nvSpPr>
          <p:spPr>
            <a:xfrm>
              <a:off x="6185985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BF605424-546E-DA8A-7B17-4686793A6A0A}"/>
                </a:ext>
              </a:extLst>
            </p:cNvPr>
            <p:cNvSpPr/>
            <p:nvPr/>
          </p:nvSpPr>
          <p:spPr>
            <a:xfrm>
              <a:off x="5982760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4A1218D2-BDA3-668F-2D8D-C3341D734420}"/>
                </a:ext>
              </a:extLst>
            </p:cNvPr>
            <p:cNvSpPr/>
            <p:nvPr/>
          </p:nvSpPr>
          <p:spPr>
            <a:xfrm>
              <a:off x="6185985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6" name="Group 675">
              <a:extLst>
                <a:ext uri="{FF2B5EF4-FFF2-40B4-BE49-F238E27FC236}">
                  <a16:creationId xmlns:a16="http://schemas.microsoft.com/office/drawing/2014/main" id="{1A772DD0-8D3B-CCEB-4E6D-920F784B18A2}"/>
                </a:ext>
              </a:extLst>
            </p:cNvPr>
            <p:cNvGrpSpPr/>
            <p:nvPr/>
          </p:nvGrpSpPr>
          <p:grpSpPr>
            <a:xfrm>
              <a:off x="5982643" y="3836576"/>
              <a:ext cx="304954" cy="304576"/>
              <a:chOff x="3808947" y="2609924"/>
              <a:chExt cx="2744252" cy="2733530"/>
            </a:xfrm>
          </p:grpSpPr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CAC666F1-5163-DDE1-52F6-87EBC39B5E41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id="{9A8E12BC-3EEB-5249-3036-A0A4BC2D9394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id="{AC171215-DE97-2E16-450D-66C30D686F3A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Rectangle 721">
                <a:extLst>
                  <a:ext uri="{FF2B5EF4-FFF2-40B4-BE49-F238E27FC236}">
                    <a16:creationId xmlns:a16="http://schemas.microsoft.com/office/drawing/2014/main" id="{15F37E9F-626F-E6B4-B6E9-8C2FB29F731D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DC544B62-8D12-3428-DAF5-3849EBBD1774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Rectangle 723">
                <a:extLst>
                  <a:ext uri="{FF2B5EF4-FFF2-40B4-BE49-F238E27FC236}">
                    <a16:creationId xmlns:a16="http://schemas.microsoft.com/office/drawing/2014/main" id="{35F7B210-C8BB-9AA4-667C-70662215B290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5FCD6CB0-D33D-D630-A407-D8632875FAC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9FCC189F-B3AC-993E-6559-8B762D762846}"/>
                </a:ext>
              </a:extLst>
            </p:cNvPr>
            <p:cNvGrpSpPr/>
            <p:nvPr/>
          </p:nvGrpSpPr>
          <p:grpSpPr>
            <a:xfrm>
              <a:off x="6287367" y="3836576"/>
              <a:ext cx="304954" cy="304576"/>
              <a:chOff x="3808947" y="2609924"/>
              <a:chExt cx="2744252" cy="2733530"/>
            </a:xfrm>
          </p:grpSpPr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id="{49ECEFCE-04CD-DE51-78B5-0080B758F66E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30628749-6EA7-1ABF-EF5E-4B38028E5BDE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7AB7FCD6-618D-53A4-BC30-B9538F469AB5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A0F87812-81DA-1EED-A958-5FAB97AFAC3B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3804D8FB-65DF-9B70-56DD-0769666AAC75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B52AE1EB-A23F-D7E6-1C84-303750E6678F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65F52AF1-7A7A-45D3-0D3C-78AE186BF71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F5BAAD38-66B7-8E70-5247-66BF511E8E41}"/>
                </a:ext>
              </a:extLst>
            </p:cNvPr>
            <p:cNvGrpSpPr/>
            <p:nvPr/>
          </p:nvGrpSpPr>
          <p:grpSpPr>
            <a:xfrm>
              <a:off x="6592089" y="3836576"/>
              <a:ext cx="304954" cy="304576"/>
              <a:chOff x="3808947" y="2609924"/>
              <a:chExt cx="2744252" cy="2733530"/>
            </a:xfrm>
          </p:grpSpPr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A5B3572F-49D1-FEBE-40B3-236224E3E5A7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3595A8BC-040E-68D5-33E7-48D3FC2C9DC1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AEA00E8D-0E8E-B41B-7546-27CFA4D55F28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06088CD9-9CC5-F825-09B4-0C9CD7B6DC03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id="{7E1144A3-C6D5-9C9A-CAA4-9C0FA7117129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22D66CB8-5F90-67F4-4260-0280872233A4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A45D530C-C5DA-96DB-C8F2-08CC75A48DF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9" name="Group 678">
              <a:extLst>
                <a:ext uri="{FF2B5EF4-FFF2-40B4-BE49-F238E27FC236}">
                  <a16:creationId xmlns:a16="http://schemas.microsoft.com/office/drawing/2014/main" id="{31DC2EEA-9594-1D80-F434-76B50A8548C2}"/>
                </a:ext>
              </a:extLst>
            </p:cNvPr>
            <p:cNvGrpSpPr/>
            <p:nvPr/>
          </p:nvGrpSpPr>
          <p:grpSpPr>
            <a:xfrm>
              <a:off x="6591972" y="3531731"/>
              <a:ext cx="304954" cy="304576"/>
              <a:chOff x="3808947" y="2609924"/>
              <a:chExt cx="2744252" cy="2733530"/>
            </a:xfrm>
          </p:grpSpPr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ADB1CD5A-32BF-1DC1-B278-A2E112CE0D64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0272050F-1F31-4FD6-14FA-813CFEA343B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B0BF13ED-C7F3-B72C-5069-2676D845518B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E4BC9374-4F24-6C48-8357-0CEDF83FEBCB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5D3B3527-83C1-9424-2A5E-A90C0FF79421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1C6BAD28-E177-72CF-B2E4-19F15DD11768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id="{572B6820-4A9D-E487-2A7E-208FA7D3485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C8A8F7BF-0D84-FB50-9249-205353EDC083}"/>
                </a:ext>
              </a:extLst>
            </p:cNvPr>
            <p:cNvGrpSpPr/>
            <p:nvPr/>
          </p:nvGrpSpPr>
          <p:grpSpPr>
            <a:xfrm>
              <a:off x="6591855" y="3226752"/>
              <a:ext cx="304954" cy="304576"/>
              <a:chOff x="3808947" y="2609924"/>
              <a:chExt cx="2744252" cy="2733530"/>
            </a:xfrm>
          </p:grpSpPr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8CA4A96A-32C7-7D50-7D48-02419905524B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B509E95B-749B-B500-89D5-0DBF884CE3FB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B4CA872A-876E-2A28-362A-05ECC02E7C08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D3F13062-AE7A-8E7C-825E-7A64E4B477B4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A632B6C7-3FE6-FFAE-F6A9-D412BDEA205A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D7F94DD5-89DE-85E7-C686-C04F4F3F6315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62A70387-6980-E5C6-33B5-926504736AEE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E61138E3-2BCE-21D6-177C-126128005F94}"/>
                </a:ext>
              </a:extLst>
            </p:cNvPr>
            <p:cNvSpPr/>
            <p:nvPr/>
          </p:nvSpPr>
          <p:spPr>
            <a:xfrm>
              <a:off x="5981776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355313FB-9E2A-8781-266E-0412473C07A7}"/>
                </a:ext>
              </a:extLst>
            </p:cNvPr>
            <p:cNvSpPr/>
            <p:nvPr/>
          </p:nvSpPr>
          <p:spPr>
            <a:xfrm>
              <a:off x="6083271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49C3BC67-01D9-B0ED-12E5-1F12204F0F69}"/>
                </a:ext>
              </a:extLst>
            </p:cNvPr>
            <p:cNvSpPr/>
            <p:nvPr/>
          </p:nvSpPr>
          <p:spPr>
            <a:xfrm>
              <a:off x="6184884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85177BB5-0EC2-0C8C-90A2-D6ADE4DB0A92}"/>
                </a:ext>
              </a:extLst>
            </p:cNvPr>
            <p:cNvSpPr/>
            <p:nvPr/>
          </p:nvSpPr>
          <p:spPr>
            <a:xfrm>
              <a:off x="5982183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F1CDEEAB-E325-BE08-DC3A-96E30768B661}"/>
                </a:ext>
              </a:extLst>
            </p:cNvPr>
            <p:cNvSpPr/>
            <p:nvPr/>
          </p:nvSpPr>
          <p:spPr>
            <a:xfrm>
              <a:off x="6185291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D67F2D24-8CFD-58D4-EFE2-0A3180C0C717}"/>
                </a:ext>
              </a:extLst>
            </p:cNvPr>
            <p:cNvSpPr/>
            <p:nvPr/>
          </p:nvSpPr>
          <p:spPr>
            <a:xfrm>
              <a:off x="5982066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1799D895-91F3-DF76-27C9-FE2D23E5D1F7}"/>
                </a:ext>
              </a:extLst>
            </p:cNvPr>
            <p:cNvSpPr/>
            <p:nvPr/>
          </p:nvSpPr>
          <p:spPr>
            <a:xfrm>
              <a:off x="6185291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9509167D-6438-650C-7960-29EEDF790C4A}"/>
                </a:ext>
              </a:extLst>
            </p:cNvPr>
            <p:cNvSpPr/>
            <p:nvPr/>
          </p:nvSpPr>
          <p:spPr>
            <a:xfrm>
              <a:off x="5981082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8731FBDF-E3A1-9C5A-ABAB-4DAB8B9E5824}"/>
                </a:ext>
              </a:extLst>
            </p:cNvPr>
            <p:cNvSpPr/>
            <p:nvPr/>
          </p:nvSpPr>
          <p:spPr>
            <a:xfrm>
              <a:off x="6082577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C127A8ED-74B9-89BC-AD6B-7EF4B309929C}"/>
                </a:ext>
              </a:extLst>
            </p:cNvPr>
            <p:cNvSpPr/>
            <p:nvPr/>
          </p:nvSpPr>
          <p:spPr>
            <a:xfrm>
              <a:off x="6184190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D776BB35-A3E8-F4DF-3B15-68D82632189F}"/>
              </a:ext>
            </a:extLst>
          </p:cNvPr>
          <p:cNvGrpSpPr/>
          <p:nvPr/>
        </p:nvGrpSpPr>
        <p:grpSpPr>
          <a:xfrm flipH="1">
            <a:off x="6896214" y="4141730"/>
            <a:ext cx="915961" cy="916172"/>
            <a:chOff x="5981082" y="3226752"/>
            <a:chExt cx="915961" cy="914400"/>
          </a:xfrm>
        </p:grpSpPr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E7E4D1AF-65EA-AA46-9207-31D9925E5195}"/>
                </a:ext>
              </a:extLst>
            </p:cNvPr>
            <p:cNvSpPr/>
            <p:nvPr/>
          </p:nvSpPr>
          <p:spPr>
            <a:xfrm>
              <a:off x="5982877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37463A1D-98F3-B105-61C5-E80A68582002}"/>
                </a:ext>
              </a:extLst>
            </p:cNvPr>
            <p:cNvSpPr/>
            <p:nvPr/>
          </p:nvSpPr>
          <p:spPr>
            <a:xfrm>
              <a:off x="6185985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6ED37825-14F2-D400-011F-84B87DF0F7A2}"/>
                </a:ext>
              </a:extLst>
            </p:cNvPr>
            <p:cNvSpPr/>
            <p:nvPr/>
          </p:nvSpPr>
          <p:spPr>
            <a:xfrm>
              <a:off x="5982760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C4072E04-E2CE-FABC-05B7-4EC400C366BF}"/>
                </a:ext>
              </a:extLst>
            </p:cNvPr>
            <p:cNvSpPr/>
            <p:nvPr/>
          </p:nvSpPr>
          <p:spPr>
            <a:xfrm>
              <a:off x="6185985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2" name="Group 621">
              <a:extLst>
                <a:ext uri="{FF2B5EF4-FFF2-40B4-BE49-F238E27FC236}">
                  <a16:creationId xmlns:a16="http://schemas.microsoft.com/office/drawing/2014/main" id="{0A092163-B5CD-1FE2-4D28-8201FA0C33A5}"/>
                </a:ext>
              </a:extLst>
            </p:cNvPr>
            <p:cNvGrpSpPr/>
            <p:nvPr/>
          </p:nvGrpSpPr>
          <p:grpSpPr>
            <a:xfrm>
              <a:off x="5982643" y="3836576"/>
              <a:ext cx="304954" cy="304576"/>
              <a:chOff x="3808947" y="2609924"/>
              <a:chExt cx="2744252" cy="2733530"/>
            </a:xfrm>
          </p:grpSpPr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F8EF3114-00AD-0330-CFB4-F1AC71530A8B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ECAE2A5D-5484-6B2A-E9AE-F19A8524480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F162B5D2-6CF5-2745-E1EB-B522E9B69146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95F7264F-2FC9-B79C-CBCB-B3F23FB2A73E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4F48125B-56BA-EFB2-3F4F-D25F6030D35A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:a16="http://schemas.microsoft.com/office/drawing/2014/main" id="{AAE50ECE-A335-B3DB-22A9-082175FECE65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id="{C9F465E3-4350-7261-60CB-2F0A9D8EAEAF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C380870D-65C8-599E-C0FF-A5091E30661F}"/>
                </a:ext>
              </a:extLst>
            </p:cNvPr>
            <p:cNvGrpSpPr/>
            <p:nvPr/>
          </p:nvGrpSpPr>
          <p:grpSpPr>
            <a:xfrm>
              <a:off x="6287367" y="3836576"/>
              <a:ext cx="304954" cy="304576"/>
              <a:chOff x="3808947" y="2609924"/>
              <a:chExt cx="2744252" cy="2733530"/>
            </a:xfrm>
          </p:grpSpPr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6FB19C2E-71B1-414D-4A3E-4097E084340E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EAFEEEFE-FCA7-3B21-250C-9270E9E6BAD8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1176FD49-5AB4-13CD-EAC0-689761839156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A35A3A24-351E-F307-98B7-2FB318690D94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5F81B032-AF72-9AC1-66CE-785B2E2C1D49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BB732610-8293-C6B5-063B-6BBE82A5FEC2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D243A657-C11F-2321-74F1-369960B1B48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0D479321-FE8A-0CE0-3E9B-54BAC97EB355}"/>
                </a:ext>
              </a:extLst>
            </p:cNvPr>
            <p:cNvGrpSpPr/>
            <p:nvPr/>
          </p:nvGrpSpPr>
          <p:grpSpPr>
            <a:xfrm>
              <a:off x="6592089" y="3836576"/>
              <a:ext cx="304954" cy="304576"/>
              <a:chOff x="3808947" y="2609924"/>
              <a:chExt cx="2744252" cy="2733530"/>
            </a:xfrm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556B85C9-A735-D4BA-A4F6-434E07B5DDD4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712E8C9C-0CE9-4BD9-2AC7-061083E6532B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099ED656-2E84-DC9B-EA7B-74D83CEE37BC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06CA0A3D-1939-5380-B8BA-C887484C4499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969107C6-622F-F67B-D6FC-04DB371FF224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44107B0A-9AE9-C222-41A5-B97C55E8EA42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C5E71B95-D5A4-BFAC-E524-FFBC1725286F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5" name="Group 624">
              <a:extLst>
                <a:ext uri="{FF2B5EF4-FFF2-40B4-BE49-F238E27FC236}">
                  <a16:creationId xmlns:a16="http://schemas.microsoft.com/office/drawing/2014/main" id="{787EF3CD-9A10-8825-5650-47FBC380441A}"/>
                </a:ext>
              </a:extLst>
            </p:cNvPr>
            <p:cNvGrpSpPr/>
            <p:nvPr/>
          </p:nvGrpSpPr>
          <p:grpSpPr>
            <a:xfrm>
              <a:off x="6591972" y="3531731"/>
              <a:ext cx="304954" cy="304576"/>
              <a:chOff x="3808947" y="2609924"/>
              <a:chExt cx="2744252" cy="2733530"/>
            </a:xfrm>
          </p:grpSpPr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977E8323-00CF-8309-78B1-A4F82C759444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4EF62AF2-644E-D2DD-C2A2-E1DD9DEF405B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0C960F7A-F2D5-7987-1340-F98C9A5142BC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AAEBAD87-CA89-E628-622F-4238D722E0F2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57835FEE-BB63-4314-215D-A4451787E715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E7BE3401-AB8C-6D9F-3654-8CD17357BFF7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4D3BABB0-8727-02CA-1896-344B06DE73C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2D73B37E-4ECA-B5E9-27E0-2DCA2A21DAEF}"/>
                </a:ext>
              </a:extLst>
            </p:cNvPr>
            <p:cNvGrpSpPr/>
            <p:nvPr/>
          </p:nvGrpSpPr>
          <p:grpSpPr>
            <a:xfrm>
              <a:off x="6591855" y="3226752"/>
              <a:ext cx="304954" cy="304576"/>
              <a:chOff x="3808947" y="2609924"/>
              <a:chExt cx="2744252" cy="2733530"/>
            </a:xfrm>
          </p:grpSpPr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C03496E7-2539-E30B-BB1D-8AFFF8F58956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05407702-5738-A3A6-58FF-693699447E16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E3F2F65F-80B7-7AAC-F9A5-B1304ADCEF8E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C059BB90-5837-656D-B24A-3D7DC8FB8451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D82D9F16-9261-625E-0017-D8CFF51DA284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73EB873C-E19F-E655-B5A4-C24D3B49CCD4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80EC094-F102-CCDD-97A0-95E71DD7D664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69914306-3360-F50D-F840-C05BDA191447}"/>
                </a:ext>
              </a:extLst>
            </p:cNvPr>
            <p:cNvSpPr/>
            <p:nvPr/>
          </p:nvSpPr>
          <p:spPr>
            <a:xfrm>
              <a:off x="5981776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85713204-4551-3186-D8F1-98FDE9656D34}"/>
                </a:ext>
              </a:extLst>
            </p:cNvPr>
            <p:cNvSpPr/>
            <p:nvPr/>
          </p:nvSpPr>
          <p:spPr>
            <a:xfrm>
              <a:off x="6083271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2521678E-C7CB-EF64-8780-B1C052634B46}"/>
                </a:ext>
              </a:extLst>
            </p:cNvPr>
            <p:cNvSpPr/>
            <p:nvPr/>
          </p:nvSpPr>
          <p:spPr>
            <a:xfrm>
              <a:off x="6184884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B572ED31-BE8B-050D-D238-30B0404F96B9}"/>
                </a:ext>
              </a:extLst>
            </p:cNvPr>
            <p:cNvSpPr/>
            <p:nvPr/>
          </p:nvSpPr>
          <p:spPr>
            <a:xfrm>
              <a:off x="5982183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4FAE05D4-26D4-6BCF-1FED-A4E4DB5BCDB3}"/>
                </a:ext>
              </a:extLst>
            </p:cNvPr>
            <p:cNvSpPr/>
            <p:nvPr/>
          </p:nvSpPr>
          <p:spPr>
            <a:xfrm>
              <a:off x="6185291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5891728B-AFEC-DAEF-825A-13304C4A2AC4}"/>
                </a:ext>
              </a:extLst>
            </p:cNvPr>
            <p:cNvSpPr/>
            <p:nvPr/>
          </p:nvSpPr>
          <p:spPr>
            <a:xfrm>
              <a:off x="5982066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FD76317F-3308-EB5E-14DB-BFC618414BC5}"/>
                </a:ext>
              </a:extLst>
            </p:cNvPr>
            <p:cNvSpPr/>
            <p:nvPr/>
          </p:nvSpPr>
          <p:spPr>
            <a:xfrm>
              <a:off x="6185291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B81E276C-B3E3-DA7B-F14A-A551EA4E3155}"/>
                </a:ext>
              </a:extLst>
            </p:cNvPr>
            <p:cNvSpPr/>
            <p:nvPr/>
          </p:nvSpPr>
          <p:spPr>
            <a:xfrm>
              <a:off x="5981082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FEA200BE-3DDE-8E91-9378-BDB1C963853B}"/>
                </a:ext>
              </a:extLst>
            </p:cNvPr>
            <p:cNvSpPr/>
            <p:nvPr/>
          </p:nvSpPr>
          <p:spPr>
            <a:xfrm>
              <a:off x="6082577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330D4F28-4934-FF5E-039A-062832026DFD}"/>
                </a:ext>
              </a:extLst>
            </p:cNvPr>
            <p:cNvSpPr/>
            <p:nvPr/>
          </p:nvSpPr>
          <p:spPr>
            <a:xfrm>
              <a:off x="6184190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03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animBg="1"/>
      <p:bldP spid="4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51F0-1386-8E04-D491-942DFE00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093FE-816C-E96C-88D9-E01C0C43E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</p:spTree>
    <p:extLst>
      <p:ext uri="{BB962C8B-B14F-4D97-AF65-F5344CB8AC3E}">
        <p14:creationId xmlns:p14="http://schemas.microsoft.com/office/powerpoint/2010/main" val="2573678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1023192" y="3839610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1014984" y="526977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012323-98A6-37A8-B845-7C64865D2770}"/>
              </a:ext>
            </a:extLst>
          </p:cNvPr>
          <p:cNvSpPr/>
          <p:nvPr/>
        </p:nvSpPr>
        <p:spPr>
          <a:xfrm>
            <a:off x="1832943" y="2633663"/>
            <a:ext cx="192881" cy="6500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17BB6-61D4-FA46-2DB0-27AC13309A94}"/>
              </a:ext>
            </a:extLst>
          </p:cNvPr>
          <p:cNvSpPr/>
          <p:nvPr/>
        </p:nvSpPr>
        <p:spPr>
          <a:xfrm>
            <a:off x="926752" y="3967817"/>
            <a:ext cx="192881" cy="6500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BD3BA3-92C0-CA9E-2025-47DAD8478134}"/>
              </a:ext>
            </a:extLst>
          </p:cNvPr>
          <p:cNvSpPr/>
          <p:nvPr/>
        </p:nvSpPr>
        <p:spPr>
          <a:xfrm>
            <a:off x="1155780" y="4657998"/>
            <a:ext cx="649224" cy="192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C7A33B-FD37-8767-7920-5A53EEB399B5}"/>
              </a:ext>
            </a:extLst>
          </p:cNvPr>
          <p:cNvSpPr/>
          <p:nvPr/>
        </p:nvSpPr>
        <p:spPr>
          <a:xfrm>
            <a:off x="1147572" y="5173764"/>
            <a:ext cx="649224" cy="192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0FCDA4-04BB-3C44-4AD7-CF899EA4BBCF}"/>
              </a:ext>
            </a:extLst>
          </p:cNvPr>
          <p:cNvSpPr/>
          <p:nvPr/>
        </p:nvSpPr>
        <p:spPr>
          <a:xfrm>
            <a:off x="926752" y="2633662"/>
            <a:ext cx="192881" cy="6500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6B4B77-1F77-D121-D8BC-7CD4BFAAABBA}"/>
              </a:ext>
            </a:extLst>
          </p:cNvPr>
          <p:cNvSpPr/>
          <p:nvPr/>
        </p:nvSpPr>
        <p:spPr>
          <a:xfrm>
            <a:off x="1841151" y="3967816"/>
            <a:ext cx="192881" cy="6500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3" grpId="0" animBg="1"/>
      <p:bldP spid="8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5B3562-871F-BA89-22E5-259DD38D818B}"/>
              </a:ext>
            </a:extLst>
          </p:cNvPr>
          <p:cNvGrpSpPr/>
          <p:nvPr/>
        </p:nvGrpSpPr>
        <p:grpSpPr>
          <a:xfrm>
            <a:off x="1014984" y="5173764"/>
            <a:ext cx="914400" cy="1010412"/>
            <a:chOff x="1014984" y="5173764"/>
            <a:chExt cx="914400" cy="101041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B2AFD67-A0AF-9EBB-6956-014A7908A17E}"/>
                </a:ext>
              </a:extLst>
            </p:cNvPr>
            <p:cNvSpPr/>
            <p:nvPr/>
          </p:nvSpPr>
          <p:spPr>
            <a:xfrm>
              <a:off x="1014984" y="5269776"/>
              <a:ext cx="914400" cy="9144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F4F6DC-F51D-99A6-9859-60BCAF39F302}"/>
                </a:ext>
              </a:extLst>
            </p:cNvPr>
            <p:cNvSpPr/>
            <p:nvPr/>
          </p:nvSpPr>
          <p:spPr>
            <a:xfrm>
              <a:off x="1147572" y="5173764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B87C24-DA67-AA40-A218-C82D7DB55745}"/>
              </a:ext>
            </a:extLst>
          </p:cNvPr>
          <p:cNvGrpSpPr/>
          <p:nvPr/>
        </p:nvGrpSpPr>
        <p:grpSpPr>
          <a:xfrm>
            <a:off x="926752" y="2505456"/>
            <a:ext cx="1099072" cy="914400"/>
            <a:chOff x="926752" y="2505456"/>
            <a:chExt cx="1099072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FF8B33-B477-337B-CD01-0BBCB74E3F54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C90F41-5DBC-374A-B5CB-A644A7F64E64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FD9858C-2777-4AE4-293C-B66323B76128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03F0A1-F75F-50BA-BE74-203821788084}"/>
              </a:ext>
            </a:extLst>
          </p:cNvPr>
          <p:cNvGrpSpPr/>
          <p:nvPr/>
        </p:nvGrpSpPr>
        <p:grpSpPr>
          <a:xfrm>
            <a:off x="926752" y="3839610"/>
            <a:ext cx="1107280" cy="1010412"/>
            <a:chOff x="926752" y="3839610"/>
            <a:chExt cx="1107280" cy="10104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7F3AC4-43FD-CF98-FA6D-5DFC19D2FEF5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B3629-9EB0-FB92-A8A2-9A86464DD79A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64AF77-92D9-3EE6-61F3-09FCF2CC2DA1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D4B335-5F80-6196-E653-A2C607C4DC3C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FAD9F0-15A8-0800-69AD-B5E7212B019A}"/>
              </a:ext>
            </a:extLst>
          </p:cNvPr>
          <p:cNvGrpSpPr/>
          <p:nvPr/>
        </p:nvGrpSpPr>
        <p:grpSpPr>
          <a:xfrm>
            <a:off x="5308252" y="2562606"/>
            <a:ext cx="1099072" cy="914400"/>
            <a:chOff x="926752" y="2505456"/>
            <a:chExt cx="1099072" cy="9144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FFEA42-74C7-5492-D051-D5982BF229C1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9DA868-75E7-EAAD-D9C1-86DAC18E85A6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2EC121B-3E6D-ABDB-138D-09726877D1EA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D66658-7B4F-D201-09D9-983E898DCE12}"/>
              </a:ext>
            </a:extLst>
          </p:cNvPr>
          <p:cNvGrpSpPr/>
          <p:nvPr/>
        </p:nvGrpSpPr>
        <p:grpSpPr>
          <a:xfrm>
            <a:off x="8165752" y="2505456"/>
            <a:ext cx="1107280" cy="1010412"/>
            <a:chOff x="926752" y="3839610"/>
            <a:chExt cx="1107280" cy="101041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719987A-FF99-C9A3-D107-9B738CA8A4E6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1B5540-0905-0761-B62C-4FC23150B73C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4CC6EFC-45F8-ED9A-F06C-F131549314F2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FC263F-E978-1EEC-0817-028D9ABB0F64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7034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5B3562-871F-BA89-22E5-259DD38D818B}"/>
              </a:ext>
            </a:extLst>
          </p:cNvPr>
          <p:cNvGrpSpPr/>
          <p:nvPr/>
        </p:nvGrpSpPr>
        <p:grpSpPr>
          <a:xfrm>
            <a:off x="1014984" y="5173764"/>
            <a:ext cx="914400" cy="1010412"/>
            <a:chOff x="1014984" y="5173764"/>
            <a:chExt cx="914400" cy="101041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B2AFD67-A0AF-9EBB-6956-014A7908A17E}"/>
                </a:ext>
              </a:extLst>
            </p:cNvPr>
            <p:cNvSpPr/>
            <p:nvPr/>
          </p:nvSpPr>
          <p:spPr>
            <a:xfrm>
              <a:off x="1014984" y="5269776"/>
              <a:ext cx="914400" cy="9144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F4F6DC-F51D-99A6-9859-60BCAF39F302}"/>
                </a:ext>
              </a:extLst>
            </p:cNvPr>
            <p:cNvSpPr/>
            <p:nvPr/>
          </p:nvSpPr>
          <p:spPr>
            <a:xfrm>
              <a:off x="1147572" y="5173764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B87C24-DA67-AA40-A218-C82D7DB55745}"/>
              </a:ext>
            </a:extLst>
          </p:cNvPr>
          <p:cNvGrpSpPr/>
          <p:nvPr/>
        </p:nvGrpSpPr>
        <p:grpSpPr>
          <a:xfrm>
            <a:off x="926752" y="2505456"/>
            <a:ext cx="1099072" cy="914400"/>
            <a:chOff x="926752" y="2505456"/>
            <a:chExt cx="1099072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FF8B33-B477-337B-CD01-0BBCB74E3F54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C90F41-5DBC-374A-B5CB-A644A7F64E64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FD9858C-2777-4AE4-293C-B66323B76128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03F0A1-F75F-50BA-BE74-203821788084}"/>
              </a:ext>
            </a:extLst>
          </p:cNvPr>
          <p:cNvGrpSpPr/>
          <p:nvPr/>
        </p:nvGrpSpPr>
        <p:grpSpPr>
          <a:xfrm>
            <a:off x="926752" y="3839610"/>
            <a:ext cx="1107280" cy="1010412"/>
            <a:chOff x="926752" y="3839610"/>
            <a:chExt cx="1107280" cy="10104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7F3AC4-43FD-CF98-FA6D-5DFC19D2FEF5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B3629-9EB0-FB92-A8A2-9A86464DD79A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64AF77-92D9-3EE6-61F3-09FCF2CC2DA1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D4B335-5F80-6196-E653-A2C607C4DC3C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FAD9F0-15A8-0800-69AD-B5E7212B019A}"/>
              </a:ext>
            </a:extLst>
          </p:cNvPr>
          <p:cNvGrpSpPr/>
          <p:nvPr/>
        </p:nvGrpSpPr>
        <p:grpSpPr>
          <a:xfrm>
            <a:off x="5308252" y="2562606"/>
            <a:ext cx="1099072" cy="914400"/>
            <a:chOff x="926752" y="2505456"/>
            <a:chExt cx="1099072" cy="9144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FFEA42-74C7-5492-D051-D5982BF229C1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9DA868-75E7-EAAD-D9C1-86DAC18E85A6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2EC121B-3E6D-ABDB-138D-09726877D1EA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D66658-7B4F-D201-09D9-983E898DCE12}"/>
              </a:ext>
            </a:extLst>
          </p:cNvPr>
          <p:cNvGrpSpPr/>
          <p:nvPr/>
        </p:nvGrpSpPr>
        <p:grpSpPr>
          <a:xfrm>
            <a:off x="6214443" y="2562606"/>
            <a:ext cx="1107280" cy="1010412"/>
            <a:chOff x="926752" y="3839610"/>
            <a:chExt cx="1107280" cy="101041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719987A-FF99-C9A3-D107-9B738CA8A4E6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1B5540-0905-0761-B62C-4FC23150B73C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4CC6EFC-45F8-ED9A-F06C-F131549314F2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FC263F-E978-1EEC-0817-028D9ABB0F64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6154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5B3562-871F-BA89-22E5-259DD38D818B}"/>
              </a:ext>
            </a:extLst>
          </p:cNvPr>
          <p:cNvGrpSpPr/>
          <p:nvPr/>
        </p:nvGrpSpPr>
        <p:grpSpPr>
          <a:xfrm>
            <a:off x="1014984" y="5173764"/>
            <a:ext cx="914400" cy="1010412"/>
            <a:chOff x="1014984" y="5173764"/>
            <a:chExt cx="914400" cy="101041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B2AFD67-A0AF-9EBB-6956-014A7908A17E}"/>
                </a:ext>
              </a:extLst>
            </p:cNvPr>
            <p:cNvSpPr/>
            <p:nvPr/>
          </p:nvSpPr>
          <p:spPr>
            <a:xfrm>
              <a:off x="1014984" y="5269776"/>
              <a:ext cx="914400" cy="9144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F4F6DC-F51D-99A6-9859-60BCAF39F302}"/>
                </a:ext>
              </a:extLst>
            </p:cNvPr>
            <p:cNvSpPr/>
            <p:nvPr/>
          </p:nvSpPr>
          <p:spPr>
            <a:xfrm>
              <a:off x="1147572" y="5173764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B87C24-DA67-AA40-A218-C82D7DB55745}"/>
              </a:ext>
            </a:extLst>
          </p:cNvPr>
          <p:cNvGrpSpPr/>
          <p:nvPr/>
        </p:nvGrpSpPr>
        <p:grpSpPr>
          <a:xfrm>
            <a:off x="926752" y="2505456"/>
            <a:ext cx="1099072" cy="914400"/>
            <a:chOff x="926752" y="2505456"/>
            <a:chExt cx="1099072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FF8B33-B477-337B-CD01-0BBCB74E3F54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C90F41-5DBC-374A-B5CB-A644A7F64E64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FD9858C-2777-4AE4-293C-B66323B76128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03F0A1-F75F-50BA-BE74-203821788084}"/>
              </a:ext>
            </a:extLst>
          </p:cNvPr>
          <p:cNvGrpSpPr/>
          <p:nvPr/>
        </p:nvGrpSpPr>
        <p:grpSpPr>
          <a:xfrm>
            <a:off x="926752" y="3839610"/>
            <a:ext cx="1107280" cy="1010412"/>
            <a:chOff x="926752" y="3839610"/>
            <a:chExt cx="1107280" cy="10104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7F3AC4-43FD-CF98-FA6D-5DFC19D2FEF5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B3629-9EB0-FB92-A8A2-9A86464DD79A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64AF77-92D9-3EE6-61F3-09FCF2CC2DA1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D4B335-5F80-6196-E653-A2C607C4DC3C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FAD9F0-15A8-0800-69AD-B5E7212B019A}"/>
              </a:ext>
            </a:extLst>
          </p:cNvPr>
          <p:cNvGrpSpPr/>
          <p:nvPr/>
        </p:nvGrpSpPr>
        <p:grpSpPr>
          <a:xfrm>
            <a:off x="5308252" y="2562606"/>
            <a:ext cx="1099072" cy="914400"/>
            <a:chOff x="926752" y="2505456"/>
            <a:chExt cx="1099072" cy="9144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FFEA42-74C7-5492-D051-D5982BF229C1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9DA868-75E7-EAAD-D9C1-86DAC18E85A6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2EC121B-3E6D-ABDB-138D-09726877D1EA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D66658-7B4F-D201-09D9-983E898DCE12}"/>
              </a:ext>
            </a:extLst>
          </p:cNvPr>
          <p:cNvGrpSpPr/>
          <p:nvPr/>
        </p:nvGrpSpPr>
        <p:grpSpPr>
          <a:xfrm>
            <a:off x="6214443" y="2562606"/>
            <a:ext cx="1107280" cy="1010412"/>
            <a:chOff x="926752" y="3839610"/>
            <a:chExt cx="1107280" cy="101041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719987A-FF99-C9A3-D107-9B738CA8A4E6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1B5540-0905-0761-B62C-4FC23150B73C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4CC6EFC-45F8-ED9A-F06C-F131549314F2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FC263F-E978-1EEC-0817-028D9ABB0F64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628709-9276-60CA-1856-D0904BDD84E8}"/>
              </a:ext>
            </a:extLst>
          </p:cNvPr>
          <p:cNvGrpSpPr/>
          <p:nvPr/>
        </p:nvGrpSpPr>
        <p:grpSpPr>
          <a:xfrm>
            <a:off x="6310882" y="4617897"/>
            <a:ext cx="914400" cy="1010412"/>
            <a:chOff x="1014984" y="5173764"/>
            <a:chExt cx="914400" cy="10104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9DD5F3-1563-925B-FD9C-396AF2F18047}"/>
                </a:ext>
              </a:extLst>
            </p:cNvPr>
            <p:cNvSpPr/>
            <p:nvPr/>
          </p:nvSpPr>
          <p:spPr>
            <a:xfrm>
              <a:off x="1014984" y="5269776"/>
              <a:ext cx="914400" cy="9144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B5C020-2D8A-FF8E-8E90-4CD6A6864639}"/>
                </a:ext>
              </a:extLst>
            </p:cNvPr>
            <p:cNvSpPr/>
            <p:nvPr/>
          </p:nvSpPr>
          <p:spPr>
            <a:xfrm>
              <a:off x="1147572" y="5173764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0200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5B3562-871F-BA89-22E5-259DD38D818B}"/>
              </a:ext>
            </a:extLst>
          </p:cNvPr>
          <p:cNvGrpSpPr/>
          <p:nvPr/>
        </p:nvGrpSpPr>
        <p:grpSpPr>
          <a:xfrm>
            <a:off x="1014984" y="5173764"/>
            <a:ext cx="914400" cy="1010412"/>
            <a:chOff x="1014984" y="5173764"/>
            <a:chExt cx="914400" cy="101041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B2AFD67-A0AF-9EBB-6956-014A7908A17E}"/>
                </a:ext>
              </a:extLst>
            </p:cNvPr>
            <p:cNvSpPr/>
            <p:nvPr/>
          </p:nvSpPr>
          <p:spPr>
            <a:xfrm>
              <a:off x="1014984" y="5269776"/>
              <a:ext cx="914400" cy="9144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F4F6DC-F51D-99A6-9859-60BCAF39F302}"/>
                </a:ext>
              </a:extLst>
            </p:cNvPr>
            <p:cNvSpPr/>
            <p:nvPr/>
          </p:nvSpPr>
          <p:spPr>
            <a:xfrm>
              <a:off x="1147572" y="5173764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B87C24-DA67-AA40-A218-C82D7DB55745}"/>
              </a:ext>
            </a:extLst>
          </p:cNvPr>
          <p:cNvGrpSpPr/>
          <p:nvPr/>
        </p:nvGrpSpPr>
        <p:grpSpPr>
          <a:xfrm>
            <a:off x="926752" y="2505456"/>
            <a:ext cx="1099072" cy="914400"/>
            <a:chOff x="926752" y="2505456"/>
            <a:chExt cx="1099072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FF8B33-B477-337B-CD01-0BBCB74E3F54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C90F41-5DBC-374A-B5CB-A644A7F64E64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FD9858C-2777-4AE4-293C-B66323B76128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03F0A1-F75F-50BA-BE74-203821788084}"/>
              </a:ext>
            </a:extLst>
          </p:cNvPr>
          <p:cNvGrpSpPr/>
          <p:nvPr/>
        </p:nvGrpSpPr>
        <p:grpSpPr>
          <a:xfrm>
            <a:off x="926752" y="3839610"/>
            <a:ext cx="1107280" cy="1010412"/>
            <a:chOff x="926752" y="3839610"/>
            <a:chExt cx="1107280" cy="10104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7F3AC4-43FD-CF98-FA6D-5DFC19D2FEF5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B3629-9EB0-FB92-A8A2-9A86464DD79A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64AF77-92D9-3EE6-61F3-09FCF2CC2DA1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D4B335-5F80-6196-E653-A2C607C4DC3C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FAD9F0-15A8-0800-69AD-B5E7212B019A}"/>
              </a:ext>
            </a:extLst>
          </p:cNvPr>
          <p:cNvGrpSpPr/>
          <p:nvPr/>
        </p:nvGrpSpPr>
        <p:grpSpPr>
          <a:xfrm>
            <a:off x="5308252" y="2562606"/>
            <a:ext cx="1099072" cy="914400"/>
            <a:chOff x="926752" y="2505456"/>
            <a:chExt cx="1099072" cy="9144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FFEA42-74C7-5492-D051-D5982BF229C1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9DA868-75E7-EAAD-D9C1-86DAC18E85A6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2EC121B-3E6D-ABDB-138D-09726877D1EA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D66658-7B4F-D201-09D9-983E898DCE12}"/>
              </a:ext>
            </a:extLst>
          </p:cNvPr>
          <p:cNvGrpSpPr/>
          <p:nvPr/>
        </p:nvGrpSpPr>
        <p:grpSpPr>
          <a:xfrm>
            <a:off x="6214443" y="2562606"/>
            <a:ext cx="1107280" cy="1010412"/>
            <a:chOff x="926752" y="3839610"/>
            <a:chExt cx="1107280" cy="101041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719987A-FF99-C9A3-D107-9B738CA8A4E6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1B5540-0905-0761-B62C-4FC23150B73C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4CC6EFC-45F8-ED9A-F06C-F131549314F2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FC263F-E978-1EEC-0817-028D9ABB0F64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628709-9276-60CA-1856-D0904BDD84E8}"/>
              </a:ext>
            </a:extLst>
          </p:cNvPr>
          <p:cNvGrpSpPr/>
          <p:nvPr/>
        </p:nvGrpSpPr>
        <p:grpSpPr>
          <a:xfrm>
            <a:off x="6310882" y="3379825"/>
            <a:ext cx="914400" cy="1010412"/>
            <a:chOff x="1014984" y="5173764"/>
            <a:chExt cx="914400" cy="10104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9DD5F3-1563-925B-FD9C-396AF2F18047}"/>
                </a:ext>
              </a:extLst>
            </p:cNvPr>
            <p:cNvSpPr/>
            <p:nvPr/>
          </p:nvSpPr>
          <p:spPr>
            <a:xfrm>
              <a:off x="1014984" y="5269776"/>
              <a:ext cx="914400" cy="9144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B5C020-2D8A-FF8E-8E90-4CD6A6864639}"/>
                </a:ext>
              </a:extLst>
            </p:cNvPr>
            <p:cNvSpPr/>
            <p:nvPr/>
          </p:nvSpPr>
          <p:spPr>
            <a:xfrm>
              <a:off x="1147572" y="5173764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3621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95769-3052-E5EE-46DD-575DC5359867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0EDBB3-71D8-10EA-59A5-26EF7B203889}"/>
              </a:ext>
            </a:extLst>
          </p:cNvPr>
          <p:cNvSpPr/>
          <p:nvPr/>
        </p:nvSpPr>
        <p:spPr>
          <a:xfrm>
            <a:off x="5510831" y="2057401"/>
            <a:ext cx="2743197" cy="27431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20F57B-205A-E8F9-4387-FC65522DB917}"/>
              </a:ext>
            </a:extLst>
          </p:cNvPr>
          <p:cNvCxnSpPr>
            <a:cxnSpLocks/>
          </p:cNvCxnSpPr>
          <p:nvPr/>
        </p:nvCxnSpPr>
        <p:spPr>
          <a:xfrm>
            <a:off x="7339630" y="2057401"/>
            <a:ext cx="0" cy="27431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842E0A-0025-1FA7-F8EA-A92150E49D84}"/>
              </a:ext>
            </a:extLst>
          </p:cNvPr>
          <p:cNvCxnSpPr>
            <a:cxnSpLocks/>
          </p:cNvCxnSpPr>
          <p:nvPr/>
        </p:nvCxnSpPr>
        <p:spPr>
          <a:xfrm>
            <a:off x="6426280" y="2057401"/>
            <a:ext cx="0" cy="27383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5DF678-49E4-F1A7-8DD3-B0F1FA383423}"/>
              </a:ext>
            </a:extLst>
          </p:cNvPr>
          <p:cNvCxnSpPr>
            <a:cxnSpLocks/>
          </p:cNvCxnSpPr>
          <p:nvPr/>
        </p:nvCxnSpPr>
        <p:spPr>
          <a:xfrm>
            <a:off x="5503211" y="2971800"/>
            <a:ext cx="27431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ACB01F-D06E-A470-16C8-80D62CB04E25}"/>
              </a:ext>
            </a:extLst>
          </p:cNvPr>
          <p:cNvCxnSpPr>
            <a:cxnSpLocks/>
          </p:cNvCxnSpPr>
          <p:nvPr/>
        </p:nvCxnSpPr>
        <p:spPr>
          <a:xfrm>
            <a:off x="5510831" y="3882006"/>
            <a:ext cx="27431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41EFF-429A-5735-F042-12A93CC69649}"/>
              </a:ext>
            </a:extLst>
          </p:cNvPr>
          <p:cNvSpPr/>
          <p:nvPr/>
        </p:nvSpPr>
        <p:spPr>
          <a:xfrm>
            <a:off x="5511880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17051-83D5-4609-3439-00E218AA3E70}"/>
              </a:ext>
            </a:extLst>
          </p:cNvPr>
          <p:cNvSpPr/>
          <p:nvPr/>
        </p:nvSpPr>
        <p:spPr>
          <a:xfrm>
            <a:off x="6425231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8E9B34-EDEE-8B10-8857-D3D2922F6107}"/>
              </a:ext>
            </a:extLst>
          </p:cNvPr>
          <p:cNvSpPr/>
          <p:nvPr/>
        </p:nvSpPr>
        <p:spPr>
          <a:xfrm>
            <a:off x="7339630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83568F-3B33-0959-F6DC-DC8A1F1E1336}"/>
              </a:ext>
            </a:extLst>
          </p:cNvPr>
          <p:cNvSpPr/>
          <p:nvPr/>
        </p:nvSpPr>
        <p:spPr>
          <a:xfrm>
            <a:off x="5510829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BD4051-BA92-37B4-B7D2-F96FBE6F59A8}"/>
              </a:ext>
            </a:extLst>
          </p:cNvPr>
          <p:cNvSpPr/>
          <p:nvPr/>
        </p:nvSpPr>
        <p:spPr>
          <a:xfrm>
            <a:off x="7338580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BF033-8B2E-5AC0-16E9-01D86642AE0F}"/>
              </a:ext>
            </a:extLst>
          </p:cNvPr>
          <p:cNvSpPr/>
          <p:nvPr/>
        </p:nvSpPr>
        <p:spPr>
          <a:xfrm>
            <a:off x="5509778" y="206223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A980BB-3E38-01BD-A181-FF6F761CA16A}"/>
              </a:ext>
            </a:extLst>
          </p:cNvPr>
          <p:cNvSpPr/>
          <p:nvPr/>
        </p:nvSpPr>
        <p:spPr>
          <a:xfrm>
            <a:off x="7338580" y="206223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660F8-AAFF-756B-B86A-98347BF202DF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88BC6-31CC-FDDA-10FF-7F76E8D05138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840004-CDCB-DE23-07CF-A5364A2A6C7E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05EE0-32E9-4974-3907-3BED7BA4BA1D}"/>
              </a:ext>
            </a:extLst>
          </p:cNvPr>
          <p:cNvSpPr/>
          <p:nvPr/>
        </p:nvSpPr>
        <p:spPr>
          <a:xfrm>
            <a:off x="9753600" y="297776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15005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660F8-AAFF-756B-B86A-98347BF202DF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88BC6-31CC-FDDA-10FF-7F76E8D05138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840004-CDCB-DE23-07CF-A5364A2A6C7E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05EE0-32E9-4974-3907-3BED7BA4BA1D}"/>
              </a:ext>
            </a:extLst>
          </p:cNvPr>
          <p:cNvSpPr/>
          <p:nvPr/>
        </p:nvSpPr>
        <p:spPr>
          <a:xfrm>
            <a:off x="84226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98891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660F8-AAFF-756B-B86A-98347BF202DF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88BC6-31CC-FDDA-10FF-7F76E8D05138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840004-CDCB-DE23-07CF-A5364A2A6C7E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05EE0-32E9-4974-3907-3BED7BA4BA1D}"/>
              </a:ext>
            </a:extLst>
          </p:cNvPr>
          <p:cNvSpPr/>
          <p:nvPr/>
        </p:nvSpPr>
        <p:spPr>
          <a:xfrm>
            <a:off x="84226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6A9C39-0F0B-4C88-D7A7-7FB6B0DBA963}"/>
              </a:ext>
            </a:extLst>
          </p:cNvPr>
          <p:cNvSpPr/>
          <p:nvPr/>
        </p:nvSpPr>
        <p:spPr>
          <a:xfrm>
            <a:off x="9959838" y="4551592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88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660F8-AAFF-756B-B86A-98347BF202DF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88BC6-31CC-FDDA-10FF-7F76E8D05138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840004-CDCB-DE23-07CF-A5364A2A6C7E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05EE0-32E9-4974-3907-3BED7BA4BA1D}"/>
              </a:ext>
            </a:extLst>
          </p:cNvPr>
          <p:cNvSpPr/>
          <p:nvPr/>
        </p:nvSpPr>
        <p:spPr>
          <a:xfrm>
            <a:off x="84226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6A9C39-0F0B-4C88-D7A7-7FB6B0DBA963}"/>
              </a:ext>
            </a:extLst>
          </p:cNvPr>
          <p:cNvSpPr/>
          <p:nvPr/>
        </p:nvSpPr>
        <p:spPr>
          <a:xfrm>
            <a:off x="88798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10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660F8-AAFF-756B-B86A-98347BF202DF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88BC6-31CC-FDDA-10FF-7F76E8D05138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840004-CDCB-DE23-07CF-A5364A2A6C7E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05EE0-32E9-4974-3907-3BED7BA4BA1D}"/>
              </a:ext>
            </a:extLst>
          </p:cNvPr>
          <p:cNvSpPr/>
          <p:nvPr/>
        </p:nvSpPr>
        <p:spPr>
          <a:xfrm>
            <a:off x="84226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6A9C39-0F0B-4C88-D7A7-7FB6B0DBA963}"/>
              </a:ext>
            </a:extLst>
          </p:cNvPr>
          <p:cNvSpPr/>
          <p:nvPr/>
        </p:nvSpPr>
        <p:spPr>
          <a:xfrm>
            <a:off x="88798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57EA1-3CB5-5A77-5DD2-B7F0988EAABC}"/>
              </a:ext>
            </a:extLst>
          </p:cNvPr>
          <p:cNvSpPr/>
          <p:nvPr/>
        </p:nvSpPr>
        <p:spPr>
          <a:xfrm>
            <a:off x="10240254" y="462126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46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660F8-AAFF-756B-B86A-98347BF202DF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88BC6-31CC-FDDA-10FF-7F76E8D05138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840004-CDCB-DE23-07CF-A5364A2A6C7E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05EE0-32E9-4974-3907-3BED7BA4BA1D}"/>
              </a:ext>
            </a:extLst>
          </p:cNvPr>
          <p:cNvSpPr/>
          <p:nvPr/>
        </p:nvSpPr>
        <p:spPr>
          <a:xfrm>
            <a:off x="84226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6A9C39-0F0B-4C88-D7A7-7FB6B0DBA963}"/>
              </a:ext>
            </a:extLst>
          </p:cNvPr>
          <p:cNvSpPr/>
          <p:nvPr/>
        </p:nvSpPr>
        <p:spPr>
          <a:xfrm>
            <a:off x="88798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57EA1-3CB5-5A77-5DD2-B7F0988EAABC}"/>
              </a:ext>
            </a:extLst>
          </p:cNvPr>
          <p:cNvSpPr/>
          <p:nvPr/>
        </p:nvSpPr>
        <p:spPr>
          <a:xfrm>
            <a:off x="8879835" y="426870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25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aTAM</a:t>
            </a:r>
            <a:r>
              <a:rPr lang="en-US" dirty="0"/>
              <a:t> (abstract Tile Assembly Model)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707D98-BEFA-D50A-7D2A-A6B3DB0474C5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F1E9F8-786B-C672-DDC9-AB3672A9D44F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EC9D0A-07B8-7280-18A6-39880942642B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08C51D-4C6C-9EF3-A723-370A8C4D7192}"/>
              </a:ext>
            </a:extLst>
          </p:cNvPr>
          <p:cNvSpPr/>
          <p:nvPr/>
        </p:nvSpPr>
        <p:spPr>
          <a:xfrm>
            <a:off x="84226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876D3E-EA60-1CEA-9C27-316C4AAE2234}"/>
              </a:ext>
            </a:extLst>
          </p:cNvPr>
          <p:cNvSpPr/>
          <p:nvPr/>
        </p:nvSpPr>
        <p:spPr>
          <a:xfrm>
            <a:off x="88798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E8823F-7BE9-EE9F-66F4-05C2CDEE960F}"/>
              </a:ext>
            </a:extLst>
          </p:cNvPr>
          <p:cNvSpPr/>
          <p:nvPr/>
        </p:nvSpPr>
        <p:spPr>
          <a:xfrm>
            <a:off x="8879835" y="426870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BBF3AA-89A3-BDF0-0F7C-82B5FC8FA065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BBF3AA-89A3-BDF0-0F7C-82B5FC8FA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4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aTAM</a:t>
            </a:r>
            <a:r>
              <a:rPr lang="en-US" dirty="0"/>
              <a:t> (abstract Tile Assembly Model)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88BDFD-1634-230E-2D53-8521252B85E7}"/>
              </a:ext>
            </a:extLst>
          </p:cNvPr>
          <p:cNvSpPr/>
          <p:nvPr/>
        </p:nvSpPr>
        <p:spPr>
          <a:xfrm>
            <a:off x="5638800" y="2872359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0D490-DA5B-03E5-3464-EC2616FAF47B}"/>
              </a:ext>
            </a:extLst>
          </p:cNvPr>
          <p:cNvSpPr/>
          <p:nvPr/>
        </p:nvSpPr>
        <p:spPr>
          <a:xfrm>
            <a:off x="10330259" y="565377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CE7612-8F4C-F084-8FCA-FD9A3BA3C06D}"/>
              </a:ext>
            </a:extLst>
          </p:cNvPr>
          <p:cNvSpPr/>
          <p:nvPr/>
        </p:nvSpPr>
        <p:spPr>
          <a:xfrm>
            <a:off x="5939747" y="542517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F676FE-469D-34A2-8496-62C828FFF84B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D534EE-2026-8739-BB47-AC863612CD04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15B0CE-BEB8-0311-8DA2-32CD1DD7D6BD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864AC0-9997-D79F-1E39-4EBF5E2FB20C}"/>
              </a:ext>
            </a:extLst>
          </p:cNvPr>
          <p:cNvSpPr/>
          <p:nvPr/>
        </p:nvSpPr>
        <p:spPr>
          <a:xfrm>
            <a:off x="84226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434333-C4BC-F4C7-29E3-4F658483CD31}"/>
              </a:ext>
            </a:extLst>
          </p:cNvPr>
          <p:cNvSpPr/>
          <p:nvPr/>
        </p:nvSpPr>
        <p:spPr>
          <a:xfrm>
            <a:off x="88798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A4F099-F55E-B359-4264-30E48A2D6709}"/>
              </a:ext>
            </a:extLst>
          </p:cNvPr>
          <p:cNvSpPr/>
          <p:nvPr/>
        </p:nvSpPr>
        <p:spPr>
          <a:xfrm>
            <a:off x="8879835" y="426870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1F9EF1-A8FF-2B1D-4B76-50F96D9A72CC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1F9EF1-A8FF-2B1D-4B76-50F96D9A7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304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aTAM</a:t>
            </a:r>
            <a:r>
              <a:rPr lang="en-US" dirty="0"/>
              <a:t> (abstract Tile Assembly Model)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637AC8-DC20-D7C1-D7F1-A46BFED7611E}"/>
              </a:ext>
            </a:extLst>
          </p:cNvPr>
          <p:cNvGrpSpPr/>
          <p:nvPr/>
        </p:nvGrpSpPr>
        <p:grpSpPr>
          <a:xfrm>
            <a:off x="6594846" y="3802844"/>
            <a:ext cx="2742189" cy="914400"/>
            <a:chOff x="7374628" y="3224784"/>
            <a:chExt cx="2742189" cy="9144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03B160-963F-CD6E-FEC3-470AD4E3C02A}"/>
                </a:ext>
              </a:extLst>
            </p:cNvPr>
            <p:cNvSpPr/>
            <p:nvPr/>
          </p:nvSpPr>
          <p:spPr>
            <a:xfrm>
              <a:off x="9659617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B2D7C12-447A-D337-1E80-3FA8C5F3CB54}"/>
                </a:ext>
              </a:extLst>
            </p:cNvPr>
            <p:cNvSpPr/>
            <p:nvPr/>
          </p:nvSpPr>
          <p:spPr>
            <a:xfrm>
              <a:off x="9202417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7EC77A3-C0D8-2F00-F81B-FDA318FB4229}"/>
                </a:ext>
              </a:extLst>
            </p:cNvPr>
            <p:cNvSpPr/>
            <p:nvPr/>
          </p:nvSpPr>
          <p:spPr>
            <a:xfrm>
              <a:off x="8288017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810F899-2D9D-375C-67CB-1E499CCAD637}"/>
                </a:ext>
              </a:extLst>
            </p:cNvPr>
            <p:cNvSpPr/>
            <p:nvPr/>
          </p:nvSpPr>
          <p:spPr>
            <a:xfrm>
              <a:off x="8745217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A459EE5-8F6A-2937-5D80-3788A61EEBB6}"/>
                </a:ext>
              </a:extLst>
            </p:cNvPr>
            <p:cNvSpPr/>
            <p:nvPr/>
          </p:nvSpPr>
          <p:spPr>
            <a:xfrm>
              <a:off x="9659617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5474649-3F00-EC0D-0011-44833165FD47}"/>
                </a:ext>
              </a:extLst>
            </p:cNvPr>
            <p:cNvSpPr/>
            <p:nvPr/>
          </p:nvSpPr>
          <p:spPr>
            <a:xfrm>
              <a:off x="8745217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CCDA3FA-A802-3919-B112-27B1D7CB58B8}"/>
                </a:ext>
              </a:extLst>
            </p:cNvPr>
            <p:cNvSpPr/>
            <p:nvPr/>
          </p:nvSpPr>
          <p:spPr>
            <a:xfrm>
              <a:off x="7374628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61B92A9-EBD7-153D-977F-13100489972E}"/>
                </a:ext>
              </a:extLst>
            </p:cNvPr>
            <p:cNvSpPr/>
            <p:nvPr/>
          </p:nvSpPr>
          <p:spPr>
            <a:xfrm>
              <a:off x="7830817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98C996D-B409-F4E9-81C5-948E12BF710B}"/>
                </a:ext>
              </a:extLst>
            </p:cNvPr>
            <p:cNvSpPr/>
            <p:nvPr/>
          </p:nvSpPr>
          <p:spPr>
            <a:xfrm>
              <a:off x="7830817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42B5A8F-8B6F-D4B2-B13A-6148EEAD5F56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42B5A8F-8B6F-D4B2-B13A-6148EEAD5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306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aTAM</a:t>
            </a:r>
            <a:r>
              <a:rPr lang="en-US" dirty="0"/>
              <a:t> (abstract Tile Assembly Model)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BB75BCF-17B3-5432-7EFF-ECE1855B62C3}"/>
              </a:ext>
            </a:extLst>
          </p:cNvPr>
          <p:cNvGrpSpPr/>
          <p:nvPr/>
        </p:nvGrpSpPr>
        <p:grpSpPr>
          <a:xfrm>
            <a:off x="5679684" y="3804616"/>
            <a:ext cx="5943101" cy="914400"/>
            <a:chOff x="5546334" y="3224784"/>
            <a:chExt cx="5943101" cy="9144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1908C53-D3C0-F5C8-5F4B-0A80ED5B618A}"/>
                </a:ext>
              </a:extLst>
            </p:cNvPr>
            <p:cNvSpPr/>
            <p:nvPr/>
          </p:nvSpPr>
          <p:spPr>
            <a:xfrm>
              <a:off x="9659617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FDF6DB2-E6F4-ECD4-9531-DABC7DA8BBDD}"/>
                </a:ext>
              </a:extLst>
            </p:cNvPr>
            <p:cNvSpPr/>
            <p:nvPr/>
          </p:nvSpPr>
          <p:spPr>
            <a:xfrm>
              <a:off x="9202417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880A215-4598-225B-771D-085B7608C3D5}"/>
                </a:ext>
              </a:extLst>
            </p:cNvPr>
            <p:cNvSpPr/>
            <p:nvPr/>
          </p:nvSpPr>
          <p:spPr>
            <a:xfrm>
              <a:off x="8288017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3A6384E-542D-BEE0-B017-85276F05C027}"/>
                </a:ext>
              </a:extLst>
            </p:cNvPr>
            <p:cNvSpPr/>
            <p:nvPr/>
          </p:nvSpPr>
          <p:spPr>
            <a:xfrm>
              <a:off x="8745217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970DD14-A96B-4722-14E9-EF6CB93C6997}"/>
                </a:ext>
              </a:extLst>
            </p:cNvPr>
            <p:cNvSpPr/>
            <p:nvPr/>
          </p:nvSpPr>
          <p:spPr>
            <a:xfrm>
              <a:off x="9659617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433025B-F671-0283-FD93-A43A247D50F5}"/>
                </a:ext>
              </a:extLst>
            </p:cNvPr>
            <p:cNvSpPr/>
            <p:nvPr/>
          </p:nvSpPr>
          <p:spPr>
            <a:xfrm>
              <a:off x="8745217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03C44E-5C13-FD2B-DC3D-0EA8F6A7D507}"/>
                </a:ext>
              </a:extLst>
            </p:cNvPr>
            <p:cNvSpPr/>
            <p:nvPr/>
          </p:nvSpPr>
          <p:spPr>
            <a:xfrm>
              <a:off x="7374628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DFD9F15-ED3C-3DBC-39AA-085C2F434E8D}"/>
                </a:ext>
              </a:extLst>
            </p:cNvPr>
            <p:cNvSpPr/>
            <p:nvPr/>
          </p:nvSpPr>
          <p:spPr>
            <a:xfrm>
              <a:off x="7830817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8255D1-3959-F469-B1D3-C04399AB409F}"/>
                </a:ext>
              </a:extLst>
            </p:cNvPr>
            <p:cNvSpPr/>
            <p:nvPr/>
          </p:nvSpPr>
          <p:spPr>
            <a:xfrm>
              <a:off x="7830817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4E1B623-D0FC-394B-86C1-5D3F9D3894C6}"/>
                </a:ext>
              </a:extLst>
            </p:cNvPr>
            <p:cNvSpPr/>
            <p:nvPr/>
          </p:nvSpPr>
          <p:spPr>
            <a:xfrm>
              <a:off x="6459723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941E552-AE4A-C60A-5637-5099A5476292}"/>
                </a:ext>
              </a:extLst>
            </p:cNvPr>
            <p:cNvSpPr/>
            <p:nvPr/>
          </p:nvSpPr>
          <p:spPr>
            <a:xfrm>
              <a:off x="6916923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72EFA1-6B7A-F975-1821-5907A5772C5E}"/>
                </a:ext>
              </a:extLst>
            </p:cNvPr>
            <p:cNvSpPr/>
            <p:nvPr/>
          </p:nvSpPr>
          <p:spPr>
            <a:xfrm>
              <a:off x="6916923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4B52261-88B2-51F2-71EC-8B3536B5CFB0}"/>
                </a:ext>
              </a:extLst>
            </p:cNvPr>
            <p:cNvSpPr/>
            <p:nvPr/>
          </p:nvSpPr>
          <p:spPr>
            <a:xfrm>
              <a:off x="5546334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CC7878-C442-21E0-C672-A9DC8091C414}"/>
                </a:ext>
              </a:extLst>
            </p:cNvPr>
            <p:cNvSpPr/>
            <p:nvPr/>
          </p:nvSpPr>
          <p:spPr>
            <a:xfrm>
              <a:off x="6002523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F780B98-9320-E04E-FE23-3DC2FA2A3049}"/>
                </a:ext>
              </a:extLst>
            </p:cNvPr>
            <p:cNvSpPr/>
            <p:nvPr/>
          </p:nvSpPr>
          <p:spPr>
            <a:xfrm>
              <a:off x="6002523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9968112-68E3-C7F5-136F-D14D50DF5456}"/>
                </a:ext>
              </a:extLst>
            </p:cNvPr>
            <p:cNvSpPr/>
            <p:nvPr/>
          </p:nvSpPr>
          <p:spPr>
            <a:xfrm>
              <a:off x="11032235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4717142-F303-5DEE-498C-BC4D68779BEE}"/>
                </a:ext>
              </a:extLst>
            </p:cNvPr>
            <p:cNvSpPr/>
            <p:nvPr/>
          </p:nvSpPr>
          <p:spPr>
            <a:xfrm>
              <a:off x="10118846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005598E-7818-A01F-BAE7-EACF09596026}"/>
                </a:ext>
              </a:extLst>
            </p:cNvPr>
            <p:cNvSpPr/>
            <p:nvPr/>
          </p:nvSpPr>
          <p:spPr>
            <a:xfrm>
              <a:off x="10575035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087C879-FB74-BBFD-8D6C-03290B83317E}"/>
                </a:ext>
              </a:extLst>
            </p:cNvPr>
            <p:cNvSpPr/>
            <p:nvPr/>
          </p:nvSpPr>
          <p:spPr>
            <a:xfrm>
              <a:off x="10575035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192A47B-1400-B735-3982-B995798552CC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192A47B-1400-B735-3982-B99579855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14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6C6D2-B8BB-C130-A996-C33156B0E137}"/>
              </a:ext>
            </a:extLst>
          </p:cNvPr>
          <p:cNvSpPr/>
          <p:nvPr/>
        </p:nvSpPr>
        <p:spPr>
          <a:xfrm>
            <a:off x="7891272" y="4599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408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ollage of images of a black and white image&#10;&#10;Description automatically generated">
            <a:extLst>
              <a:ext uri="{FF2B5EF4-FFF2-40B4-BE49-F238E27FC236}">
                <a16:creationId xmlns:a16="http://schemas.microsoft.com/office/drawing/2014/main" id="{77770859-BC4C-1793-0CF5-2F52F2FDF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97" r="-1" b="29761"/>
          <a:stretch/>
        </p:blipFill>
        <p:spPr>
          <a:xfrm>
            <a:off x="198741" y="1733792"/>
            <a:ext cx="5803323" cy="38903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A1B5C29-917D-3E9D-1BF9-5FFC8B537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" r="19" b="19976"/>
          <a:stretch/>
        </p:blipFill>
        <p:spPr bwMode="auto">
          <a:xfrm>
            <a:off x="6189936" y="1733792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1481DF0-BD9D-3D4C-256D-8EF4BC41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known (</a:t>
            </a:r>
            <a:r>
              <a:rPr lang="en-US" dirty="0" err="1"/>
              <a:t>aTAM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EBFBE-B0B1-3E84-AB5A-E231646D99FC}"/>
              </a:ext>
            </a:extLst>
          </p:cNvPr>
          <p:cNvSpPr txBox="1"/>
          <p:nvPr/>
        </p:nvSpPr>
        <p:spPr>
          <a:xfrm>
            <a:off x="198741" y="5934670"/>
            <a:ext cx="11794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"/>
                <a:cs typeface="Arial"/>
              </a:rPr>
              <a:t>Rothemund</a:t>
            </a:r>
            <a:r>
              <a:rPr lang="en-US" sz="1800" dirty="0">
                <a:latin typeface="Arial"/>
                <a:cs typeface="Arial"/>
              </a:rPr>
              <a:t> PWK, Papadakis N, Winfree E (2004) Algorithmic Self-Assembly of DNA </a:t>
            </a:r>
            <a:r>
              <a:rPr lang="en-US" sz="1800" dirty="0" err="1">
                <a:latin typeface="Arial"/>
                <a:cs typeface="Arial"/>
              </a:rPr>
              <a:t>Sierpinski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riangles. </a:t>
            </a:r>
            <a:r>
              <a:rPr lang="en-US" sz="1800" dirty="0" err="1">
                <a:latin typeface="Arial"/>
                <a:cs typeface="Arial"/>
              </a:rPr>
              <a:t>PLoS</a:t>
            </a:r>
            <a:r>
              <a:rPr lang="en-US" sz="1800" dirty="0">
                <a:latin typeface="Arial"/>
                <a:cs typeface="Arial"/>
              </a:rPr>
              <a:t> Biol 2(12): e424.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35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904A-F24F-517A-8F52-B9F802B1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known (</a:t>
            </a:r>
            <a:r>
              <a:rPr lang="en-US" dirty="0" err="1"/>
              <a:t>aTAM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23EB1-7938-9054-C878-6B84E8E1E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8474"/>
            <a:ext cx="10515600" cy="4822825"/>
          </a:xfrm>
        </p:spPr>
        <p:txBody>
          <a:bodyPr>
            <a:normAutofit/>
          </a:bodyPr>
          <a:lstStyle/>
          <a:p>
            <a:r>
              <a:rPr lang="en-US" dirty="0"/>
              <a:t>2010  </a:t>
            </a:r>
            <a:r>
              <a:rPr lang="en-US" sz="1600" dirty="0"/>
              <a:t>[M. J. Patitz, S. M. Summers. Self-assembly of discrete self-similar fractals]: 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Any “L” shape does not strictly self assemble in the </a:t>
            </a:r>
            <a:r>
              <a:rPr lang="en-US" dirty="0" err="1"/>
              <a:t>aTAM</a:t>
            </a:r>
            <a:r>
              <a:rPr lang="en-US" dirty="0"/>
              <a:t> (any temp)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No fractal weakly self assembles at temperature 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“Nice” fractals can be weakly self assembled at higher temps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2025 </a:t>
            </a:r>
            <a:r>
              <a:rPr lang="en-US" sz="1600" dirty="0"/>
              <a:t>[F. Becker, D. Hader, M. J. Patitz. Strict self-assembly of discrete self-similar fractals in the abstract tile-assembly model]: </a:t>
            </a:r>
            <a:endParaRPr lang="en-US" sz="20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full characterization of which DSSFs are buildable in the </a:t>
            </a:r>
            <a:r>
              <a:rPr lang="en-US" dirty="0" err="1"/>
              <a:t>aTAM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66C2B-BECA-1ABC-B541-ECD208A52B3B}"/>
              </a:ext>
            </a:extLst>
          </p:cNvPr>
          <p:cNvSpPr/>
          <p:nvPr/>
        </p:nvSpPr>
        <p:spPr>
          <a:xfrm>
            <a:off x="3403890" y="3590545"/>
            <a:ext cx="1367800" cy="1371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70B0E0-EA59-5332-1B2C-9026E5CD59E1}"/>
              </a:ext>
            </a:extLst>
          </p:cNvPr>
          <p:cNvCxnSpPr>
            <a:cxnSpLocks/>
          </p:cNvCxnSpPr>
          <p:nvPr/>
        </p:nvCxnSpPr>
        <p:spPr>
          <a:xfrm>
            <a:off x="4315757" y="3590545"/>
            <a:ext cx="0" cy="1371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8FD2DB-AAC5-613D-A36D-A834186714D7}"/>
              </a:ext>
            </a:extLst>
          </p:cNvPr>
          <p:cNvCxnSpPr>
            <a:cxnSpLocks/>
          </p:cNvCxnSpPr>
          <p:nvPr/>
        </p:nvCxnSpPr>
        <p:spPr>
          <a:xfrm>
            <a:off x="3860347" y="3590545"/>
            <a:ext cx="0" cy="13691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C750EE-75DF-C607-EB26-7E91B2D8D65C}"/>
              </a:ext>
            </a:extLst>
          </p:cNvPr>
          <p:cNvCxnSpPr>
            <a:cxnSpLocks/>
          </p:cNvCxnSpPr>
          <p:nvPr/>
        </p:nvCxnSpPr>
        <p:spPr>
          <a:xfrm>
            <a:off x="3400091" y="4047745"/>
            <a:ext cx="1367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58B37C-AFCE-62BD-EA5D-DCB41803FFAA}"/>
              </a:ext>
            </a:extLst>
          </p:cNvPr>
          <p:cNvCxnSpPr>
            <a:cxnSpLocks/>
          </p:cNvCxnSpPr>
          <p:nvPr/>
        </p:nvCxnSpPr>
        <p:spPr>
          <a:xfrm>
            <a:off x="3403890" y="4502848"/>
            <a:ext cx="1367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7E15B1B-5194-37AE-AA5A-19030FB6E03B}"/>
              </a:ext>
            </a:extLst>
          </p:cNvPr>
          <p:cNvSpPr/>
          <p:nvPr/>
        </p:nvSpPr>
        <p:spPr>
          <a:xfrm>
            <a:off x="3404413" y="450011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564A6-D248-A13C-F208-C3DA02E491D0}"/>
              </a:ext>
            </a:extLst>
          </p:cNvPr>
          <p:cNvSpPr/>
          <p:nvPr/>
        </p:nvSpPr>
        <p:spPr>
          <a:xfrm>
            <a:off x="3859824" y="450011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2CF431-5085-7076-5C48-D3121470ED7B}"/>
              </a:ext>
            </a:extLst>
          </p:cNvPr>
          <p:cNvSpPr/>
          <p:nvPr/>
        </p:nvSpPr>
        <p:spPr>
          <a:xfrm>
            <a:off x="4315757" y="450011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FDE18-DBC9-A41B-6CDB-BD80DB403BFC}"/>
              </a:ext>
            </a:extLst>
          </p:cNvPr>
          <p:cNvSpPr/>
          <p:nvPr/>
        </p:nvSpPr>
        <p:spPr>
          <a:xfrm>
            <a:off x="3403889" y="404532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79838F-0E79-29CB-0D92-8F715F77F625}"/>
              </a:ext>
            </a:extLst>
          </p:cNvPr>
          <p:cNvSpPr/>
          <p:nvPr/>
        </p:nvSpPr>
        <p:spPr>
          <a:xfrm>
            <a:off x="3403365" y="3590545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FF2C3-07DC-C1B1-12D7-862C562B3DFF}"/>
              </a:ext>
            </a:extLst>
          </p:cNvPr>
          <p:cNvSpPr/>
          <p:nvPr/>
        </p:nvSpPr>
        <p:spPr>
          <a:xfrm>
            <a:off x="7424110" y="3590545"/>
            <a:ext cx="1367800" cy="1371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829E2-F4C0-0DBD-9634-5E49BD3E4468}"/>
              </a:ext>
            </a:extLst>
          </p:cNvPr>
          <p:cNvCxnSpPr>
            <a:cxnSpLocks/>
          </p:cNvCxnSpPr>
          <p:nvPr/>
        </p:nvCxnSpPr>
        <p:spPr>
          <a:xfrm>
            <a:off x="8335977" y="3590545"/>
            <a:ext cx="0" cy="1371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421787-9557-C194-6EC0-EA4E29BB3D5C}"/>
              </a:ext>
            </a:extLst>
          </p:cNvPr>
          <p:cNvCxnSpPr>
            <a:cxnSpLocks/>
          </p:cNvCxnSpPr>
          <p:nvPr/>
        </p:nvCxnSpPr>
        <p:spPr>
          <a:xfrm>
            <a:off x="7880567" y="3590545"/>
            <a:ext cx="0" cy="13691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A8A251-581B-C683-A6EE-B42A6EC183D7}"/>
              </a:ext>
            </a:extLst>
          </p:cNvPr>
          <p:cNvCxnSpPr>
            <a:cxnSpLocks/>
          </p:cNvCxnSpPr>
          <p:nvPr/>
        </p:nvCxnSpPr>
        <p:spPr>
          <a:xfrm>
            <a:off x="7420311" y="4047745"/>
            <a:ext cx="1367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1C455D-8D3E-816D-DC05-12111114B004}"/>
              </a:ext>
            </a:extLst>
          </p:cNvPr>
          <p:cNvCxnSpPr>
            <a:cxnSpLocks/>
          </p:cNvCxnSpPr>
          <p:nvPr/>
        </p:nvCxnSpPr>
        <p:spPr>
          <a:xfrm>
            <a:off x="7424110" y="4502848"/>
            <a:ext cx="1367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9254777-A713-4A31-F727-71533C0F417E}"/>
              </a:ext>
            </a:extLst>
          </p:cNvPr>
          <p:cNvSpPr/>
          <p:nvPr/>
        </p:nvSpPr>
        <p:spPr>
          <a:xfrm>
            <a:off x="7424633" y="450252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591A36-DE40-7E24-F5C9-EF3E9E53D369}"/>
              </a:ext>
            </a:extLst>
          </p:cNvPr>
          <p:cNvSpPr/>
          <p:nvPr/>
        </p:nvSpPr>
        <p:spPr>
          <a:xfrm>
            <a:off x="7880044" y="450252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D991B2-A877-EC0F-DF4D-3126C929A58D}"/>
              </a:ext>
            </a:extLst>
          </p:cNvPr>
          <p:cNvSpPr/>
          <p:nvPr/>
        </p:nvSpPr>
        <p:spPr>
          <a:xfrm>
            <a:off x="8335977" y="450252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44C0C5-606F-2C28-4F20-453567BF396D}"/>
              </a:ext>
            </a:extLst>
          </p:cNvPr>
          <p:cNvSpPr/>
          <p:nvPr/>
        </p:nvSpPr>
        <p:spPr>
          <a:xfrm>
            <a:off x="7424109" y="4047745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5F65B4-826F-699F-88AE-B35D0E56F88B}"/>
              </a:ext>
            </a:extLst>
          </p:cNvPr>
          <p:cNvSpPr/>
          <p:nvPr/>
        </p:nvSpPr>
        <p:spPr>
          <a:xfrm>
            <a:off x="8335454" y="4047745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28536A-71AC-DAA3-4336-6D229C736D55}"/>
              </a:ext>
            </a:extLst>
          </p:cNvPr>
          <p:cNvSpPr/>
          <p:nvPr/>
        </p:nvSpPr>
        <p:spPr>
          <a:xfrm>
            <a:off x="7423585" y="3592962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9BC391-1CD3-F793-A991-9391405C7BDE}"/>
              </a:ext>
            </a:extLst>
          </p:cNvPr>
          <p:cNvSpPr/>
          <p:nvPr/>
        </p:nvSpPr>
        <p:spPr>
          <a:xfrm>
            <a:off x="8335454" y="3592962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D3E3-477A-284E-7869-3F6BC2A3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of the </a:t>
            </a:r>
            <a:r>
              <a:rPr lang="en-US" dirty="0" err="1"/>
              <a:t>aTAM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0CC7-13A0-D821-9301-9D5A6C281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2HAM (2-Handed Assembly Model):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 different assemblies can attach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Can finitely assemble a larger class of shapes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STAM (Signal-Passing Tile Assembly Model):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Glues can turn “on” and “off”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Detachment is allowed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D82354-DF26-C9A9-E451-316018EF1518}"/>
              </a:ext>
            </a:extLst>
          </p:cNvPr>
          <p:cNvSpPr/>
          <p:nvPr/>
        </p:nvSpPr>
        <p:spPr>
          <a:xfrm>
            <a:off x="9207713" y="273519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C37CB-85BB-03D3-5B37-4C9F8035E305}"/>
              </a:ext>
            </a:extLst>
          </p:cNvPr>
          <p:cNvSpPr/>
          <p:nvPr/>
        </p:nvSpPr>
        <p:spPr>
          <a:xfrm>
            <a:off x="9663124" y="273519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BFECD1-5198-1C88-7A2D-87B61E44B94C}"/>
              </a:ext>
            </a:extLst>
          </p:cNvPr>
          <p:cNvSpPr/>
          <p:nvPr/>
        </p:nvSpPr>
        <p:spPr>
          <a:xfrm>
            <a:off x="10119057" y="273519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B50A7-7D25-B322-FAD3-6FDB5C2D37F2}"/>
              </a:ext>
            </a:extLst>
          </p:cNvPr>
          <p:cNvSpPr/>
          <p:nvPr/>
        </p:nvSpPr>
        <p:spPr>
          <a:xfrm>
            <a:off x="9207189" y="228040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795E83-CC01-3C63-A36D-AD0A851AA763}"/>
              </a:ext>
            </a:extLst>
          </p:cNvPr>
          <p:cNvSpPr/>
          <p:nvPr/>
        </p:nvSpPr>
        <p:spPr>
          <a:xfrm>
            <a:off x="10118534" y="228040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51FE9E-07C5-AC93-04FE-490BFFAC93FD}"/>
              </a:ext>
            </a:extLst>
          </p:cNvPr>
          <p:cNvSpPr/>
          <p:nvPr/>
        </p:nvSpPr>
        <p:spPr>
          <a:xfrm>
            <a:off x="9206665" y="1825625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4FB59-6943-3E6C-E7D8-B7E9FDBAA8A2}"/>
              </a:ext>
            </a:extLst>
          </p:cNvPr>
          <p:cNvSpPr/>
          <p:nvPr/>
        </p:nvSpPr>
        <p:spPr>
          <a:xfrm>
            <a:off x="10118534" y="1825625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5EEC93-C7AA-0D90-956E-DCECB95BF210}"/>
              </a:ext>
            </a:extLst>
          </p:cNvPr>
          <p:cNvSpPr/>
          <p:nvPr/>
        </p:nvSpPr>
        <p:spPr>
          <a:xfrm>
            <a:off x="9663124" y="1826799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D3E3-477A-284E-7869-3F6BC2A3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of the </a:t>
            </a:r>
            <a:r>
              <a:rPr lang="en-US" dirty="0" err="1"/>
              <a:t>aTAM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0CC7-13A0-D821-9301-9D5A6C281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2HAM (2-Handed Assembly Model):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 different assemblies can attach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Can finitely assemble a larger class of shapes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STAM (Signal-Passing Tile Assembly Model):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Glues can turn “on” and “off”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Detachment is allowed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Any arbitrary fractal is buildable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Without detachments, some shapes impossible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E37D63-3AAF-6B7C-1105-E93C419D58A4}"/>
              </a:ext>
            </a:extLst>
          </p:cNvPr>
          <p:cNvSpPr/>
          <p:nvPr/>
        </p:nvSpPr>
        <p:spPr>
          <a:xfrm>
            <a:off x="9207713" y="273519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28078A-2A38-3AF7-00C4-A805F5F3F6E4}"/>
              </a:ext>
            </a:extLst>
          </p:cNvPr>
          <p:cNvSpPr/>
          <p:nvPr/>
        </p:nvSpPr>
        <p:spPr>
          <a:xfrm>
            <a:off x="9663124" y="273519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3A5097-57B1-A374-9AAA-C083AD4D2107}"/>
              </a:ext>
            </a:extLst>
          </p:cNvPr>
          <p:cNvSpPr/>
          <p:nvPr/>
        </p:nvSpPr>
        <p:spPr>
          <a:xfrm>
            <a:off x="10119057" y="273519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9B9E6-3886-3F2C-658F-1CCE5119742F}"/>
              </a:ext>
            </a:extLst>
          </p:cNvPr>
          <p:cNvSpPr/>
          <p:nvPr/>
        </p:nvSpPr>
        <p:spPr>
          <a:xfrm>
            <a:off x="9207189" y="228040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BDAB24-7D16-2C5B-C255-5EB976253B30}"/>
              </a:ext>
            </a:extLst>
          </p:cNvPr>
          <p:cNvSpPr/>
          <p:nvPr/>
        </p:nvSpPr>
        <p:spPr>
          <a:xfrm>
            <a:off x="10118534" y="228040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02C8E3-5C3A-F74D-C6C8-552DAA3D44C7}"/>
              </a:ext>
            </a:extLst>
          </p:cNvPr>
          <p:cNvSpPr/>
          <p:nvPr/>
        </p:nvSpPr>
        <p:spPr>
          <a:xfrm>
            <a:off x="9206665" y="1825625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AD3FC-816D-CEE8-C8BD-17E176BBB7E5}"/>
              </a:ext>
            </a:extLst>
          </p:cNvPr>
          <p:cNvSpPr/>
          <p:nvPr/>
        </p:nvSpPr>
        <p:spPr>
          <a:xfrm>
            <a:off x="10118534" y="1825625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FE79B3-5E69-24E4-4A97-87EA30D63D20}"/>
              </a:ext>
            </a:extLst>
          </p:cNvPr>
          <p:cNvSpPr/>
          <p:nvPr/>
        </p:nvSpPr>
        <p:spPr>
          <a:xfrm>
            <a:off x="9663124" y="1826799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F3CF-A4B2-F23A-2A9C-E592369A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Comparison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B4B717-EB4B-428B-5268-FEEA3F5F6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304061"/>
              </p:ext>
            </p:extLst>
          </p:nvPr>
        </p:nvGraphicFramePr>
        <p:xfrm>
          <a:off x="1209294" y="1689736"/>
          <a:ext cx="9773412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353">
                  <a:extLst>
                    <a:ext uri="{9D8B030D-6E8A-4147-A177-3AD203B41FA5}">
                      <a16:colId xmlns:a16="http://schemas.microsoft.com/office/drawing/2014/main" val="1437570205"/>
                    </a:ext>
                  </a:extLst>
                </a:gridCol>
                <a:gridCol w="2443353">
                  <a:extLst>
                    <a:ext uri="{9D8B030D-6E8A-4147-A177-3AD203B41FA5}">
                      <a16:colId xmlns:a16="http://schemas.microsoft.com/office/drawing/2014/main" val="3353085902"/>
                    </a:ext>
                  </a:extLst>
                </a:gridCol>
                <a:gridCol w="2443353">
                  <a:extLst>
                    <a:ext uri="{9D8B030D-6E8A-4147-A177-3AD203B41FA5}">
                      <a16:colId xmlns:a16="http://schemas.microsoft.com/office/drawing/2014/main" val="1532869311"/>
                    </a:ext>
                  </a:extLst>
                </a:gridCol>
                <a:gridCol w="2443353">
                  <a:extLst>
                    <a:ext uri="{9D8B030D-6E8A-4147-A177-3AD203B41FA5}">
                      <a16:colId xmlns:a16="http://schemas.microsoft.com/office/drawing/2014/main" val="1727435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aTAM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03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Single tile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Fixed glues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Up to 2 assembly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Fixed glues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Up to 2 </a:t>
                      </a:r>
                      <a:r>
                        <a:rPr lang="en-US"/>
                        <a:t>assembly attachments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Glues turn on/off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14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fractals weakly buildable (temp 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Some fractals not strictly buildable (temp &gt;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Finitely assemble larger class of shapes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Still some non-buildable fractals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fractals strictly buildable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Without detachment:</a:t>
                      </a:r>
                      <a:r>
                        <a:rPr lang="en-US" dirty="0"/>
                        <a:t> some impossible fractals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1956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69EE2E-1297-71C9-3416-815AB796C9A0}"/>
              </a:ext>
            </a:extLst>
          </p:cNvPr>
          <p:cNvSpPr txBox="1"/>
          <p:nvPr/>
        </p:nvSpPr>
        <p:spPr>
          <a:xfrm>
            <a:off x="2962656" y="5477256"/>
            <a:ext cx="8020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Question: What if adjacent tiles can infinitely change states?</a:t>
            </a:r>
          </a:p>
        </p:txBody>
      </p:sp>
    </p:spTree>
    <p:extLst>
      <p:ext uri="{BB962C8B-B14F-4D97-AF65-F5344CB8AC3E}">
        <p14:creationId xmlns:p14="http://schemas.microsoft.com/office/powerpoint/2010/main" val="24752069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2F58-EDBA-1563-2784-22D90DED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Tile Automata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1421-E896-AB2B-8087-AC40B353C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model?</a:t>
            </a:r>
          </a:p>
        </p:txBody>
      </p:sp>
    </p:spTree>
    <p:extLst>
      <p:ext uri="{BB962C8B-B14F-4D97-AF65-F5344CB8AC3E}">
        <p14:creationId xmlns:p14="http://schemas.microsoft.com/office/powerpoint/2010/main" val="15507129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5679435" y="276758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95769-3052-E5EE-46DD-575DC5359867}"/>
              </a:ext>
            </a:extLst>
          </p:cNvPr>
          <p:cNvSpPr/>
          <p:nvPr/>
        </p:nvSpPr>
        <p:spPr>
          <a:xfrm>
            <a:off x="7080710" y="2538984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6033003" y="3960304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10129515" y="2335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10909803" y="5836519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10985497" y="4004859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5804609" y="5557432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281100" y="5653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E1A4E5-7F56-E6DE-EB27-894241C5EE20}"/>
              </a:ext>
            </a:extLst>
          </p:cNvPr>
          <p:cNvSpPr/>
          <p:nvPr/>
        </p:nvSpPr>
        <p:spPr>
          <a:xfrm>
            <a:off x="85097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C4F2D1-48E9-3F53-7893-FB0266F15D7D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C4F2D1-48E9-3F53-7893-FB0266F15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298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5679435" y="276758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95769-3052-E5EE-46DD-575DC5359867}"/>
              </a:ext>
            </a:extLst>
          </p:cNvPr>
          <p:cNvSpPr/>
          <p:nvPr/>
        </p:nvSpPr>
        <p:spPr>
          <a:xfrm>
            <a:off x="7080710" y="2538984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6033003" y="3960304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10129515" y="2335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10909803" y="5836519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10985497" y="4004859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5804609" y="5557432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E1A4E5-7F56-E6DE-EB27-894241C5EE20}"/>
              </a:ext>
            </a:extLst>
          </p:cNvPr>
          <p:cNvSpPr/>
          <p:nvPr/>
        </p:nvSpPr>
        <p:spPr>
          <a:xfrm>
            <a:off x="85097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21F2A1-B6AA-CEEA-E7D4-38A4478010EB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21F2A1-B6AA-CEEA-E7D4-38A447801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4138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5679435" y="276758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95769-3052-E5EE-46DD-575DC5359867}"/>
              </a:ext>
            </a:extLst>
          </p:cNvPr>
          <p:cNvSpPr/>
          <p:nvPr/>
        </p:nvSpPr>
        <p:spPr>
          <a:xfrm>
            <a:off x="7080710" y="2538984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8052500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10129515" y="2335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10909803" y="5836519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10985497" y="4004859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5804609" y="5557432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E1A4E5-7F56-E6DE-EB27-894241C5EE20}"/>
              </a:ext>
            </a:extLst>
          </p:cNvPr>
          <p:cNvSpPr/>
          <p:nvPr/>
        </p:nvSpPr>
        <p:spPr>
          <a:xfrm>
            <a:off x="85097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C9301C-9FC9-CFE1-4C0F-686252CA703E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C9301C-9FC9-CFE1-4C0F-686252CA7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67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5679435" y="276758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95769-3052-E5EE-46DD-575DC5359867}"/>
              </a:ext>
            </a:extLst>
          </p:cNvPr>
          <p:cNvSpPr/>
          <p:nvPr/>
        </p:nvSpPr>
        <p:spPr>
          <a:xfrm>
            <a:off x="7080710" y="2538984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8052500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10129515" y="2335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8961812" y="4294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10985497" y="4004859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5804609" y="5557432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E1A4E5-7F56-E6DE-EB27-894241C5EE20}"/>
              </a:ext>
            </a:extLst>
          </p:cNvPr>
          <p:cNvSpPr/>
          <p:nvPr/>
        </p:nvSpPr>
        <p:spPr>
          <a:xfrm>
            <a:off x="85097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490156-01AD-347E-00F2-D7592B4E9C9C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490156-01AD-347E-00F2-D7592B4E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86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6C6D2-B8BB-C130-A996-C33156B0E137}"/>
              </a:ext>
            </a:extLst>
          </p:cNvPr>
          <p:cNvSpPr/>
          <p:nvPr/>
        </p:nvSpPr>
        <p:spPr>
          <a:xfrm>
            <a:off x="7891272" y="4599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06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9419012" y="38346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95769-3052-E5EE-46DD-575DC5359867}"/>
              </a:ext>
            </a:extLst>
          </p:cNvPr>
          <p:cNvSpPr/>
          <p:nvPr/>
        </p:nvSpPr>
        <p:spPr>
          <a:xfrm>
            <a:off x="8965066" y="3834622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8052500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9877632" y="42918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8961812" y="4294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9420432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9877632" y="3833390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E1A4E5-7F56-E6DE-EB27-894241C5EE20}"/>
              </a:ext>
            </a:extLst>
          </p:cNvPr>
          <p:cNvSpPr/>
          <p:nvPr/>
        </p:nvSpPr>
        <p:spPr>
          <a:xfrm>
            <a:off x="85097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0A0749-E211-2722-7634-4CA5F1E45034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0A0749-E211-2722-7634-4CA5F1E45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067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209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Transitions: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408432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1322832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0368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9419012" y="38346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95769-3052-E5EE-46DD-575DC5359867}"/>
              </a:ext>
            </a:extLst>
          </p:cNvPr>
          <p:cNvSpPr/>
          <p:nvPr/>
        </p:nvSpPr>
        <p:spPr>
          <a:xfrm>
            <a:off x="8965066" y="3834622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8052500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9877632" y="42918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8961812" y="4294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9420432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9877632" y="3833390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E1A4E5-7F56-E6DE-EB27-894241C5EE20}"/>
              </a:ext>
            </a:extLst>
          </p:cNvPr>
          <p:cNvSpPr/>
          <p:nvPr/>
        </p:nvSpPr>
        <p:spPr>
          <a:xfrm>
            <a:off x="85097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06106-FBB3-96FA-3BD1-CACFC09F0B98}"/>
              </a:ext>
            </a:extLst>
          </p:cNvPr>
          <p:cNvSpPr/>
          <p:nvPr/>
        </p:nvSpPr>
        <p:spPr>
          <a:xfrm>
            <a:off x="39512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C704FB-2790-B5A5-ACB0-EE3022F0A2AC}"/>
              </a:ext>
            </a:extLst>
          </p:cNvPr>
          <p:cNvCxnSpPr/>
          <p:nvPr/>
        </p:nvCxnSpPr>
        <p:spPr>
          <a:xfrm>
            <a:off x="2386584" y="2962656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539CE9A-306D-C775-DE49-EADC70FCD3D3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539CE9A-306D-C775-DE49-EADC70FCD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7136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209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Transitions: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408432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1322832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0368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9419012" y="38346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8052500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9877632" y="42918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8961812" y="4294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9420432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9877632" y="3833390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06106-FBB3-96FA-3BD1-CACFC09F0B98}"/>
              </a:ext>
            </a:extLst>
          </p:cNvPr>
          <p:cNvSpPr/>
          <p:nvPr/>
        </p:nvSpPr>
        <p:spPr>
          <a:xfrm>
            <a:off x="39512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C704FB-2790-B5A5-ACB0-EE3022F0A2AC}"/>
              </a:ext>
            </a:extLst>
          </p:cNvPr>
          <p:cNvCxnSpPr/>
          <p:nvPr/>
        </p:nvCxnSpPr>
        <p:spPr>
          <a:xfrm>
            <a:off x="2386584" y="2962656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F637281-FD4A-A77A-ACA2-1A78616E5F5D}"/>
              </a:ext>
            </a:extLst>
          </p:cNvPr>
          <p:cNvSpPr/>
          <p:nvPr/>
        </p:nvSpPr>
        <p:spPr>
          <a:xfrm>
            <a:off x="8509138" y="383649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A39EFA-4F36-DC95-5AAC-B52FD49A640F}"/>
              </a:ext>
            </a:extLst>
          </p:cNvPr>
          <p:cNvSpPr/>
          <p:nvPr/>
        </p:nvSpPr>
        <p:spPr>
          <a:xfrm>
            <a:off x="8963794" y="383649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4A03EE-1DE1-17D4-A526-0A68BCFD325A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4A03EE-1DE1-17D4-A526-0A68BCFD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16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209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Transitions: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408432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1322832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0368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9419012" y="38346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8052500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9877632" y="42918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9877632" y="3833390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06106-FBB3-96FA-3BD1-CACFC09F0B98}"/>
              </a:ext>
            </a:extLst>
          </p:cNvPr>
          <p:cNvSpPr/>
          <p:nvPr/>
        </p:nvSpPr>
        <p:spPr>
          <a:xfrm>
            <a:off x="39512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C704FB-2790-B5A5-ACB0-EE3022F0A2AC}"/>
              </a:ext>
            </a:extLst>
          </p:cNvPr>
          <p:cNvCxnSpPr/>
          <p:nvPr/>
        </p:nvCxnSpPr>
        <p:spPr>
          <a:xfrm>
            <a:off x="2386584" y="2962656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F637281-FD4A-A77A-ACA2-1A78616E5F5D}"/>
              </a:ext>
            </a:extLst>
          </p:cNvPr>
          <p:cNvSpPr/>
          <p:nvPr/>
        </p:nvSpPr>
        <p:spPr>
          <a:xfrm>
            <a:off x="8509138" y="383649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A39EFA-4F36-DC95-5AAC-B52FD49A640F}"/>
              </a:ext>
            </a:extLst>
          </p:cNvPr>
          <p:cNvSpPr/>
          <p:nvPr/>
        </p:nvSpPr>
        <p:spPr>
          <a:xfrm>
            <a:off x="8963794" y="383649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1A7CA3-82BA-3366-F352-EC20FDB59BB7}"/>
              </a:ext>
            </a:extLst>
          </p:cNvPr>
          <p:cNvSpPr/>
          <p:nvPr/>
        </p:nvSpPr>
        <p:spPr>
          <a:xfrm>
            <a:off x="8963794" y="4293992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895D0B-AD77-8B73-B27E-E9B00E301F12}"/>
              </a:ext>
            </a:extLst>
          </p:cNvPr>
          <p:cNvSpPr/>
          <p:nvPr/>
        </p:nvSpPr>
        <p:spPr>
          <a:xfrm>
            <a:off x="9418450" y="4293992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431F0D-7F0D-6831-A8C3-9EBFFD7D49B9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431F0D-7F0D-6831-A8C3-9EBFFD7D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2806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209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Transitions: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408432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1322832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0368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8052500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9877632" y="42918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06106-FBB3-96FA-3BD1-CACFC09F0B98}"/>
              </a:ext>
            </a:extLst>
          </p:cNvPr>
          <p:cNvSpPr/>
          <p:nvPr/>
        </p:nvSpPr>
        <p:spPr>
          <a:xfrm>
            <a:off x="39512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C704FB-2790-B5A5-ACB0-EE3022F0A2AC}"/>
              </a:ext>
            </a:extLst>
          </p:cNvPr>
          <p:cNvCxnSpPr/>
          <p:nvPr/>
        </p:nvCxnSpPr>
        <p:spPr>
          <a:xfrm>
            <a:off x="2386584" y="2962656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F637281-FD4A-A77A-ACA2-1A78616E5F5D}"/>
              </a:ext>
            </a:extLst>
          </p:cNvPr>
          <p:cNvSpPr/>
          <p:nvPr/>
        </p:nvSpPr>
        <p:spPr>
          <a:xfrm>
            <a:off x="8509138" y="383649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A39EFA-4F36-DC95-5AAC-B52FD49A640F}"/>
              </a:ext>
            </a:extLst>
          </p:cNvPr>
          <p:cNvSpPr/>
          <p:nvPr/>
        </p:nvSpPr>
        <p:spPr>
          <a:xfrm>
            <a:off x="8963794" y="383649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1A7CA3-82BA-3366-F352-EC20FDB59BB7}"/>
              </a:ext>
            </a:extLst>
          </p:cNvPr>
          <p:cNvSpPr/>
          <p:nvPr/>
        </p:nvSpPr>
        <p:spPr>
          <a:xfrm>
            <a:off x="8963794" y="4293992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895D0B-AD77-8B73-B27E-E9B00E301F12}"/>
              </a:ext>
            </a:extLst>
          </p:cNvPr>
          <p:cNvSpPr/>
          <p:nvPr/>
        </p:nvSpPr>
        <p:spPr>
          <a:xfrm>
            <a:off x="9418450" y="4293992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B03CF9-6549-EF9C-1F7E-0869851975D0}"/>
              </a:ext>
            </a:extLst>
          </p:cNvPr>
          <p:cNvSpPr/>
          <p:nvPr/>
        </p:nvSpPr>
        <p:spPr>
          <a:xfrm>
            <a:off x="9422414" y="3835707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3DB9CB-C91D-3054-76CD-376B4AEB086F}"/>
              </a:ext>
            </a:extLst>
          </p:cNvPr>
          <p:cNvSpPr/>
          <p:nvPr/>
        </p:nvSpPr>
        <p:spPr>
          <a:xfrm>
            <a:off x="9877070" y="3835707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DA28CF-2800-499A-F62D-0A279A16BA0B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DA28CF-2800-499A-F62D-0A279A16B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387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F3CF-A4B2-F23A-2A9C-E592369A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known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B4B717-EB4B-428B-5268-FEEA3F5F6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507452"/>
              </p:ext>
            </p:extLst>
          </p:nvPr>
        </p:nvGraphicFramePr>
        <p:xfrm>
          <a:off x="599312" y="1689736"/>
          <a:ext cx="10993375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675">
                  <a:extLst>
                    <a:ext uri="{9D8B030D-6E8A-4147-A177-3AD203B41FA5}">
                      <a16:colId xmlns:a16="http://schemas.microsoft.com/office/drawing/2014/main" val="1437570205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3353085902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1532869311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1727435998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34784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aTAM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Seeded 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03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Single tile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Fixed glues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Up to 2 assembly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Fixed glues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Up to 2 assembly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Glues turn 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Single tile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Transitions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14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fractals weakly buildable (temp 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Some fractals not strictly buildable (temp &gt;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Finitely assemble larger class of shapes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Still some non-buildable fractals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fractals strictly buildable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0" dirty="0"/>
                        <a:t>Without detachment:</a:t>
                      </a:r>
                      <a:r>
                        <a:rPr lang="en-US" dirty="0"/>
                        <a:t> some impossible fractals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Fractals with generators that have a Ham-path are strictly buildable (temp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195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2149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8459B-8E6A-0531-A1E1-5B74270FB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30DA-7525-2F4E-3F5D-12E92CA9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122848-EF82-1FAE-97E3-407B1CB0A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340173"/>
              </p:ext>
            </p:extLst>
          </p:nvPr>
        </p:nvGraphicFramePr>
        <p:xfrm>
          <a:off x="599312" y="1689736"/>
          <a:ext cx="10993375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675">
                  <a:extLst>
                    <a:ext uri="{9D8B030D-6E8A-4147-A177-3AD203B41FA5}">
                      <a16:colId xmlns:a16="http://schemas.microsoft.com/office/drawing/2014/main" val="1437570205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3353085902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1532869311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1727435998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34784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aTAM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Seeded 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03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Single tile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Fixed glues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Up to 2 assembly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Fixed glues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Up to 2 assembly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Glues turn 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Single tile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Transitions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14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fractals weakly buildable (temp 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Some fractals not strictly buildable (temp &gt;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Finitely assemble larger class of shapes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Still some non-buildable fractals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fractals strictly buildable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0" dirty="0"/>
                        <a:t>Without detachment:</a:t>
                      </a:r>
                      <a:r>
                        <a:rPr lang="en-US" dirty="0"/>
                        <a:t> some impossible fractals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Fractals with generators that have a Ham-path are strictly buildable (temp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195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85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826CB-959E-EDC9-D753-ECA243A9C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1343-049C-9F30-D4ED-2599AFBD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1A5D54-0378-02E1-9838-0E965EF6F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519042"/>
              </p:ext>
            </p:extLst>
          </p:nvPr>
        </p:nvGraphicFramePr>
        <p:xfrm>
          <a:off x="599312" y="1689736"/>
          <a:ext cx="10993375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675">
                  <a:extLst>
                    <a:ext uri="{9D8B030D-6E8A-4147-A177-3AD203B41FA5}">
                      <a16:colId xmlns:a16="http://schemas.microsoft.com/office/drawing/2014/main" val="1437570205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3353085902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1532869311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1727435998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34784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aTAM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Seeded 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03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Single tile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Fixed glues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Up to 2 assembly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Fixed glues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Up to 2 assembly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Glues turn 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Single tile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Transitions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14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fractals weakly buildable (temp 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Some fractals not strictly buildable (temp &gt;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Finitely assemble larger class of shapes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Still some non-buildable fractals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fractals strictly buildable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0" dirty="0"/>
                        <a:t>Without detachment:</a:t>
                      </a:r>
                      <a:r>
                        <a:rPr lang="en-US" dirty="0"/>
                        <a:t> some impossible fractals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ALL fractals are strictly buildable    (temp 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There exists a single system that does 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195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0527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D0B6-426A-689D-7EF9-0213611B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12AAC-D8DE-7413-E657-B9A39423B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did we do it?</a:t>
            </a:r>
          </a:p>
        </p:txBody>
      </p:sp>
    </p:spTree>
    <p:extLst>
      <p:ext uri="{BB962C8B-B14F-4D97-AF65-F5344CB8AC3E}">
        <p14:creationId xmlns:p14="http://schemas.microsoft.com/office/powerpoint/2010/main" val="10872533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4E45E-48F7-A413-10A6-B1DCA391D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3B59-40B2-05D2-3F1F-3034B26E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Observation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710D73-028A-F036-4F25-32514262038F}"/>
              </a:ext>
            </a:extLst>
          </p:cNvPr>
          <p:cNvSpPr/>
          <p:nvPr/>
        </p:nvSpPr>
        <p:spPr>
          <a:xfrm>
            <a:off x="586741" y="2766065"/>
            <a:ext cx="720023" cy="720023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AEF81B-DEA4-A25A-7D31-4D877F4F28B9}"/>
              </a:ext>
            </a:extLst>
          </p:cNvPr>
          <p:cNvSpPr/>
          <p:nvPr/>
        </p:nvSpPr>
        <p:spPr>
          <a:xfrm>
            <a:off x="1306763" y="2766065"/>
            <a:ext cx="720023" cy="7200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2D7C6-CF4F-EEA3-7E0B-A737F3E5CCB4}"/>
              </a:ext>
            </a:extLst>
          </p:cNvPr>
          <p:cNvSpPr/>
          <p:nvPr/>
        </p:nvSpPr>
        <p:spPr>
          <a:xfrm>
            <a:off x="1305937" y="2049849"/>
            <a:ext cx="720023" cy="7200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D68DB44-5FB1-B6C8-A254-550AF1377B8E}"/>
              </a:ext>
            </a:extLst>
          </p:cNvPr>
          <p:cNvSpPr/>
          <p:nvPr/>
        </p:nvSpPr>
        <p:spPr>
          <a:xfrm>
            <a:off x="2422075" y="2709677"/>
            <a:ext cx="720023" cy="10800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5C78CC-2781-E250-4D54-4BAB8F4DEAAB}"/>
              </a:ext>
            </a:extLst>
          </p:cNvPr>
          <p:cNvGrpSpPr/>
          <p:nvPr/>
        </p:nvGrpSpPr>
        <p:grpSpPr>
          <a:xfrm>
            <a:off x="3537386" y="2766065"/>
            <a:ext cx="720023" cy="720023"/>
            <a:chOff x="739140" y="2669417"/>
            <a:chExt cx="1828799" cy="18239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50C790-E7A2-C62E-7F3F-7126269E54BD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8A60DE-585B-D030-163C-059891A97DC7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C1518E-C028-BE67-F9F2-91A93717D060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1B9D83-F9F1-65A1-6EB7-21416E530A64}"/>
              </a:ext>
            </a:extLst>
          </p:cNvPr>
          <p:cNvGrpSpPr/>
          <p:nvPr/>
        </p:nvGrpSpPr>
        <p:grpSpPr>
          <a:xfrm>
            <a:off x="4256996" y="2765110"/>
            <a:ext cx="720023" cy="720023"/>
            <a:chOff x="739140" y="2669417"/>
            <a:chExt cx="1828799" cy="18239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007132-A92D-772E-B92F-B233AA5A27BF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E9669A-E081-2AF9-E956-253DDA858D00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573088-85F2-959B-4004-9C52F8099C87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791556-E152-C105-1E7F-E97F6954B882}"/>
              </a:ext>
            </a:extLst>
          </p:cNvPr>
          <p:cNvGrpSpPr/>
          <p:nvPr/>
        </p:nvGrpSpPr>
        <p:grpSpPr>
          <a:xfrm>
            <a:off x="4256996" y="2043656"/>
            <a:ext cx="720023" cy="720023"/>
            <a:chOff x="739140" y="2669417"/>
            <a:chExt cx="1828799" cy="18239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6C9818-51CC-7CCA-AA73-7358F4AC5E69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9B40F9-4E34-8F20-862A-3D4C36A1260C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FF436C-4BE7-7914-DA8B-5A08557E53C6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4221C0-24D6-5B80-AF85-6484BCBD9C5B}"/>
              </a:ext>
            </a:extLst>
          </p:cNvPr>
          <p:cNvGrpSpPr/>
          <p:nvPr/>
        </p:nvGrpSpPr>
        <p:grpSpPr>
          <a:xfrm>
            <a:off x="6451102" y="2763559"/>
            <a:ext cx="718005" cy="721216"/>
            <a:chOff x="4397201" y="2661552"/>
            <a:chExt cx="1828275" cy="183183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71C2AC0-9B27-627E-7375-3CAC989C5211}"/>
                </a:ext>
              </a:extLst>
            </p:cNvPr>
            <p:cNvGrpSpPr/>
            <p:nvPr/>
          </p:nvGrpSpPr>
          <p:grpSpPr>
            <a:xfrm>
              <a:off x="4397201" y="3578982"/>
              <a:ext cx="914400" cy="914400"/>
              <a:chOff x="739140" y="2669417"/>
              <a:chExt cx="1828799" cy="182396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E93ECAD-074F-6221-3C21-705D5D67967F}"/>
                  </a:ext>
                </a:extLst>
              </p:cNvPr>
              <p:cNvSpPr/>
              <p:nvPr/>
            </p:nvSpPr>
            <p:spPr>
              <a:xfrm>
                <a:off x="739140" y="3578982"/>
                <a:ext cx="914400" cy="914400"/>
              </a:xfrm>
              <a:prstGeom prst="rect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2D2B72B-3062-C6B9-C098-5DA08C3136D7}"/>
                  </a:ext>
                </a:extLst>
              </p:cNvPr>
              <p:cNvSpPr/>
              <p:nvPr/>
            </p:nvSpPr>
            <p:spPr>
              <a:xfrm>
                <a:off x="1653539" y="357898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424E601-F160-0B81-44D9-E847A2795583}"/>
                  </a:ext>
                </a:extLst>
              </p:cNvPr>
              <p:cNvSpPr/>
              <p:nvPr/>
            </p:nvSpPr>
            <p:spPr>
              <a:xfrm>
                <a:off x="1652489" y="2669417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A790D82-6ED8-56F6-BF65-CC5DE8FB0778}"/>
                </a:ext>
              </a:extLst>
            </p:cNvPr>
            <p:cNvGrpSpPr/>
            <p:nvPr/>
          </p:nvGrpSpPr>
          <p:grpSpPr>
            <a:xfrm>
              <a:off x="5311076" y="3577770"/>
              <a:ext cx="914400" cy="914400"/>
              <a:chOff x="739140" y="2669417"/>
              <a:chExt cx="1828799" cy="182396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97DDF4F-3B1C-0F70-7B9C-EBF3E17EF830}"/>
                  </a:ext>
                </a:extLst>
              </p:cNvPr>
              <p:cNvSpPr/>
              <p:nvPr/>
            </p:nvSpPr>
            <p:spPr>
              <a:xfrm>
                <a:off x="739140" y="3578982"/>
                <a:ext cx="914400" cy="914400"/>
              </a:xfrm>
              <a:prstGeom prst="rect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FC58675-1490-5262-784C-3D38693577E5}"/>
                  </a:ext>
                </a:extLst>
              </p:cNvPr>
              <p:cNvSpPr/>
              <p:nvPr/>
            </p:nvSpPr>
            <p:spPr>
              <a:xfrm>
                <a:off x="1653539" y="357898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AEB9972-02F2-44C9-9F4A-3AA049586FDD}"/>
                  </a:ext>
                </a:extLst>
              </p:cNvPr>
              <p:cNvSpPr/>
              <p:nvPr/>
            </p:nvSpPr>
            <p:spPr>
              <a:xfrm>
                <a:off x="1652489" y="2669417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5CE4589-B342-99BE-EAFB-056D22034CE0}"/>
                </a:ext>
              </a:extLst>
            </p:cNvPr>
            <p:cNvGrpSpPr/>
            <p:nvPr/>
          </p:nvGrpSpPr>
          <p:grpSpPr>
            <a:xfrm>
              <a:off x="5311076" y="2661552"/>
              <a:ext cx="914400" cy="914400"/>
              <a:chOff x="739140" y="2669417"/>
              <a:chExt cx="1828799" cy="1823965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48C15EB-E499-D9DD-AAE5-62782B338FC7}"/>
                  </a:ext>
                </a:extLst>
              </p:cNvPr>
              <p:cNvSpPr/>
              <p:nvPr/>
            </p:nvSpPr>
            <p:spPr>
              <a:xfrm>
                <a:off x="739140" y="3578982"/>
                <a:ext cx="914400" cy="914400"/>
              </a:xfrm>
              <a:prstGeom prst="rect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35BD1A5-5C01-4DF0-7BE9-995217AC7B78}"/>
                  </a:ext>
                </a:extLst>
              </p:cNvPr>
              <p:cNvSpPr/>
              <p:nvPr/>
            </p:nvSpPr>
            <p:spPr>
              <a:xfrm>
                <a:off x="1653539" y="357898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2622205-E8E4-02AE-218B-98E4F707F466}"/>
                  </a:ext>
                </a:extLst>
              </p:cNvPr>
              <p:cNvSpPr/>
              <p:nvPr/>
            </p:nvSpPr>
            <p:spPr>
              <a:xfrm>
                <a:off x="1652489" y="2669417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3D72EED-BF53-43E4-88B4-46A0E1A6680A}"/>
              </a:ext>
            </a:extLst>
          </p:cNvPr>
          <p:cNvSpPr/>
          <p:nvPr/>
        </p:nvSpPr>
        <p:spPr>
          <a:xfrm>
            <a:off x="5371481" y="2709677"/>
            <a:ext cx="720023" cy="10800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78C5FDD-8F58-E239-49FB-E9929FB2B6E4}"/>
              </a:ext>
            </a:extLst>
          </p:cNvPr>
          <p:cNvGrpSpPr/>
          <p:nvPr/>
        </p:nvGrpSpPr>
        <p:grpSpPr>
          <a:xfrm>
            <a:off x="7168696" y="2763559"/>
            <a:ext cx="718005" cy="721216"/>
            <a:chOff x="4397201" y="2661552"/>
            <a:chExt cx="1828275" cy="183183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7D6C2EE-37FC-4376-1CC2-30293753F98A}"/>
                </a:ext>
              </a:extLst>
            </p:cNvPr>
            <p:cNvGrpSpPr/>
            <p:nvPr/>
          </p:nvGrpSpPr>
          <p:grpSpPr>
            <a:xfrm>
              <a:off x="4397201" y="3578982"/>
              <a:ext cx="914400" cy="914400"/>
              <a:chOff x="739140" y="2669417"/>
              <a:chExt cx="1828799" cy="1823965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EA5CE47-DEB1-1D0E-93FD-65932724F9A6}"/>
                  </a:ext>
                </a:extLst>
              </p:cNvPr>
              <p:cNvSpPr/>
              <p:nvPr/>
            </p:nvSpPr>
            <p:spPr>
              <a:xfrm>
                <a:off x="739140" y="3578982"/>
                <a:ext cx="914400" cy="914400"/>
              </a:xfrm>
              <a:prstGeom prst="rect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B89B9A5-D4D5-4237-0BC4-9A1F216E2958}"/>
                  </a:ext>
                </a:extLst>
              </p:cNvPr>
              <p:cNvSpPr/>
              <p:nvPr/>
            </p:nvSpPr>
            <p:spPr>
              <a:xfrm>
                <a:off x="1653539" y="357898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A21AE7B-EC8F-1BB1-9CCF-74EC00A486FD}"/>
                  </a:ext>
                </a:extLst>
              </p:cNvPr>
              <p:cNvSpPr/>
              <p:nvPr/>
            </p:nvSpPr>
            <p:spPr>
              <a:xfrm>
                <a:off x="1652489" y="2669417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B631CFD-B455-07EF-4C6D-30DE6721ECA2}"/>
                </a:ext>
              </a:extLst>
            </p:cNvPr>
            <p:cNvGrpSpPr/>
            <p:nvPr/>
          </p:nvGrpSpPr>
          <p:grpSpPr>
            <a:xfrm>
              <a:off x="5311076" y="3577770"/>
              <a:ext cx="914400" cy="914400"/>
              <a:chOff x="739140" y="2669417"/>
              <a:chExt cx="1828799" cy="182396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C6A7B1A-A8A4-95C4-4358-1FEFA4CE7852}"/>
                  </a:ext>
                </a:extLst>
              </p:cNvPr>
              <p:cNvSpPr/>
              <p:nvPr/>
            </p:nvSpPr>
            <p:spPr>
              <a:xfrm>
                <a:off x="739140" y="3578982"/>
                <a:ext cx="914400" cy="914400"/>
              </a:xfrm>
              <a:prstGeom prst="rect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8511553-DE57-335A-281A-FDC1FDD70163}"/>
                  </a:ext>
                </a:extLst>
              </p:cNvPr>
              <p:cNvSpPr/>
              <p:nvPr/>
            </p:nvSpPr>
            <p:spPr>
              <a:xfrm>
                <a:off x="1653539" y="357898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D55CA4E-9943-870B-CCCE-BD3E4A6C4070}"/>
                  </a:ext>
                </a:extLst>
              </p:cNvPr>
              <p:cNvSpPr/>
              <p:nvPr/>
            </p:nvSpPr>
            <p:spPr>
              <a:xfrm>
                <a:off x="1652489" y="2669417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D0B35E2-A18C-DB93-FA99-FD6A4D539216}"/>
                </a:ext>
              </a:extLst>
            </p:cNvPr>
            <p:cNvGrpSpPr/>
            <p:nvPr/>
          </p:nvGrpSpPr>
          <p:grpSpPr>
            <a:xfrm>
              <a:off x="5311076" y="2661552"/>
              <a:ext cx="914400" cy="914400"/>
              <a:chOff x="739140" y="2669417"/>
              <a:chExt cx="1828799" cy="182396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17DF280-CC8C-C99C-E1AF-521BB1F2595C}"/>
                  </a:ext>
                </a:extLst>
              </p:cNvPr>
              <p:cNvSpPr/>
              <p:nvPr/>
            </p:nvSpPr>
            <p:spPr>
              <a:xfrm>
                <a:off x="739140" y="3578982"/>
                <a:ext cx="914400" cy="914400"/>
              </a:xfrm>
              <a:prstGeom prst="rect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5F43757-78E5-C36A-512C-F1E46D2BC98B}"/>
                  </a:ext>
                </a:extLst>
              </p:cNvPr>
              <p:cNvSpPr/>
              <p:nvPr/>
            </p:nvSpPr>
            <p:spPr>
              <a:xfrm>
                <a:off x="1653539" y="357898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92F73A-290C-3816-C1E9-539E5AF3A9EC}"/>
                  </a:ext>
                </a:extLst>
              </p:cNvPr>
              <p:cNvSpPr/>
              <p:nvPr/>
            </p:nvSpPr>
            <p:spPr>
              <a:xfrm>
                <a:off x="1652489" y="2669417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DC46620-4B8E-DDED-C057-34433B5ED6F0}"/>
              </a:ext>
            </a:extLst>
          </p:cNvPr>
          <p:cNvGrpSpPr/>
          <p:nvPr/>
        </p:nvGrpSpPr>
        <p:grpSpPr>
          <a:xfrm>
            <a:off x="7168696" y="2041150"/>
            <a:ext cx="718005" cy="721216"/>
            <a:chOff x="4397201" y="2661552"/>
            <a:chExt cx="1828275" cy="183183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620CF7C-03D7-994E-C2D4-D265C0B99828}"/>
                </a:ext>
              </a:extLst>
            </p:cNvPr>
            <p:cNvGrpSpPr/>
            <p:nvPr/>
          </p:nvGrpSpPr>
          <p:grpSpPr>
            <a:xfrm>
              <a:off x="4397201" y="3578982"/>
              <a:ext cx="914400" cy="914400"/>
              <a:chOff x="739140" y="2669417"/>
              <a:chExt cx="1828799" cy="182396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302043A-FF8E-A573-E44E-987AC847FD6A}"/>
                  </a:ext>
                </a:extLst>
              </p:cNvPr>
              <p:cNvSpPr/>
              <p:nvPr/>
            </p:nvSpPr>
            <p:spPr>
              <a:xfrm>
                <a:off x="739140" y="3578982"/>
                <a:ext cx="914400" cy="914400"/>
              </a:xfrm>
              <a:prstGeom prst="rect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59B6809-EB52-77F6-EEF0-33E184E0E2FB}"/>
                  </a:ext>
                </a:extLst>
              </p:cNvPr>
              <p:cNvSpPr/>
              <p:nvPr/>
            </p:nvSpPr>
            <p:spPr>
              <a:xfrm>
                <a:off x="1653539" y="357898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380F4D4-42BC-7392-D933-A78BA3FA80AD}"/>
                  </a:ext>
                </a:extLst>
              </p:cNvPr>
              <p:cNvSpPr/>
              <p:nvPr/>
            </p:nvSpPr>
            <p:spPr>
              <a:xfrm>
                <a:off x="1652489" y="2669417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5470566-CAC2-AC6B-284B-3B3CE9F84113}"/>
                </a:ext>
              </a:extLst>
            </p:cNvPr>
            <p:cNvGrpSpPr/>
            <p:nvPr/>
          </p:nvGrpSpPr>
          <p:grpSpPr>
            <a:xfrm>
              <a:off x="5311076" y="3577770"/>
              <a:ext cx="914400" cy="914400"/>
              <a:chOff x="739140" y="2669417"/>
              <a:chExt cx="1828799" cy="1823965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D3A2962-F5FD-952C-13F5-E850E4C836EF}"/>
                  </a:ext>
                </a:extLst>
              </p:cNvPr>
              <p:cNvSpPr/>
              <p:nvPr/>
            </p:nvSpPr>
            <p:spPr>
              <a:xfrm>
                <a:off x="739140" y="3578982"/>
                <a:ext cx="914400" cy="914400"/>
              </a:xfrm>
              <a:prstGeom prst="rect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71A8D82-F319-20B8-1E48-170310F28F0C}"/>
                  </a:ext>
                </a:extLst>
              </p:cNvPr>
              <p:cNvSpPr/>
              <p:nvPr/>
            </p:nvSpPr>
            <p:spPr>
              <a:xfrm>
                <a:off x="1653539" y="357898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730C833-5895-E014-40DE-4DCAEF4833AC}"/>
                  </a:ext>
                </a:extLst>
              </p:cNvPr>
              <p:cNvSpPr/>
              <p:nvPr/>
            </p:nvSpPr>
            <p:spPr>
              <a:xfrm>
                <a:off x="1652489" y="2669417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748BF34-E537-388D-91C6-819EE4AF1EBC}"/>
                </a:ext>
              </a:extLst>
            </p:cNvPr>
            <p:cNvGrpSpPr/>
            <p:nvPr/>
          </p:nvGrpSpPr>
          <p:grpSpPr>
            <a:xfrm>
              <a:off x="5311076" y="2661552"/>
              <a:ext cx="914400" cy="914400"/>
              <a:chOff x="739140" y="2669417"/>
              <a:chExt cx="1828799" cy="182396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0747D99-5955-60B0-2C74-D2DC665204DB}"/>
                  </a:ext>
                </a:extLst>
              </p:cNvPr>
              <p:cNvSpPr/>
              <p:nvPr/>
            </p:nvSpPr>
            <p:spPr>
              <a:xfrm>
                <a:off x="739140" y="3578982"/>
                <a:ext cx="914400" cy="914400"/>
              </a:xfrm>
              <a:prstGeom prst="rect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FF20442-8E49-4802-5CF5-9F26A731ECE7}"/>
                  </a:ext>
                </a:extLst>
              </p:cNvPr>
              <p:cNvSpPr/>
              <p:nvPr/>
            </p:nvSpPr>
            <p:spPr>
              <a:xfrm>
                <a:off x="1653539" y="357898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9488408-6195-60CB-8086-7AA545F7D5C2}"/>
                  </a:ext>
                </a:extLst>
              </p:cNvPr>
              <p:cNvSpPr/>
              <p:nvPr/>
            </p:nvSpPr>
            <p:spPr>
              <a:xfrm>
                <a:off x="1652489" y="2669417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DCB7FE4C-5FB8-7A0F-8D9D-AE9169957B2B}"/>
              </a:ext>
            </a:extLst>
          </p:cNvPr>
          <p:cNvSpPr/>
          <p:nvPr/>
        </p:nvSpPr>
        <p:spPr>
          <a:xfrm>
            <a:off x="8283181" y="2715870"/>
            <a:ext cx="720023" cy="10800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4B733BE-5E25-25B1-83EA-EA7FDD7F4023}"/>
              </a:ext>
            </a:extLst>
          </p:cNvPr>
          <p:cNvGrpSpPr/>
          <p:nvPr/>
        </p:nvGrpSpPr>
        <p:grpSpPr>
          <a:xfrm>
            <a:off x="9398289" y="2056042"/>
            <a:ext cx="1438390" cy="1428256"/>
            <a:chOff x="9398289" y="2520862"/>
            <a:chExt cx="1438390" cy="1428256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588CF2E-BE08-E854-A590-6758EFB8EB26}"/>
                </a:ext>
              </a:extLst>
            </p:cNvPr>
            <p:cNvGrpSpPr/>
            <p:nvPr/>
          </p:nvGrpSpPr>
          <p:grpSpPr>
            <a:xfrm>
              <a:off x="9398289" y="3235289"/>
              <a:ext cx="719195" cy="713829"/>
              <a:chOff x="6603502" y="2658370"/>
              <a:chExt cx="1435599" cy="1443625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E7FB0FA-C091-AC80-B0ED-50992BACB36C}"/>
                  </a:ext>
                </a:extLst>
              </p:cNvPr>
              <p:cNvGrpSpPr/>
              <p:nvPr/>
            </p:nvGrpSpPr>
            <p:grpSpPr>
              <a:xfrm>
                <a:off x="6603502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5CA559EE-41EE-C315-9F39-00418F1B8045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D4D96939-4DFD-9E5E-A295-75EDECD7F030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38B429DB-8FF1-1EA9-FF7B-11DF0A2ADF18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DBE5B9A9-F218-C539-E3DC-2382B8291550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B2DDA655-7700-DBD1-485F-D4F4FCCC3BEA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D5944506-172E-EA62-69F7-E30F55C921B9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46DDAFE0-1F90-4777-E7A4-7CD758AB4299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613972B2-DC7B-3E3A-CC34-57887B0B5D1C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294E70B3-3A3E-3024-5DA2-717B5521B9B1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F943BFC-1BDB-2649-25AC-C7AA06119F9E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D48C80D2-F697-BB78-5242-68BA6001F662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49A04738-6608-71C0-DACF-EE3E5E4798BA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05E3154-51D5-05C8-443D-F0145ED4F5F5}"/>
                  </a:ext>
                </a:extLst>
              </p:cNvPr>
              <p:cNvGrpSpPr/>
              <p:nvPr/>
            </p:nvGrpSpPr>
            <p:grpSpPr>
              <a:xfrm>
                <a:off x="7321096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3C885C2C-1346-33A2-02A9-F4C1516D4A13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2937E3D3-8172-6B00-6088-1751B54FA62E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5EBE6764-987C-0F94-9885-2BADE979C2DF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BD0D13D-1552-6621-61A3-B80523F298E2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AA5D1546-4E55-032A-4BEF-2E33EDD3F224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7B87D80-B31C-DBC2-4937-8AA9B82B399E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BB9D15D-34A5-1E6C-7306-20E0D2A24CF5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01A37F68-73A0-C449-0CAB-B66BA436ECF2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E57A915-8DDA-B0EC-C224-841B9F8F17EA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5B26A9B0-B64C-81A5-BFEA-6D657861631D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0977DD9C-0256-1098-8CEC-B26DCE9B11E7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28154F79-8257-CE3C-D87E-48CAB0F3C6C8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48153B76-AAB8-81FD-613D-9EC09AA7994F}"/>
                  </a:ext>
                </a:extLst>
              </p:cNvPr>
              <p:cNvGrpSpPr/>
              <p:nvPr/>
            </p:nvGrpSpPr>
            <p:grpSpPr>
              <a:xfrm>
                <a:off x="7321096" y="2658370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A8C8DD2D-1280-D003-A8A2-13F50D8750E5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0847F7F0-F179-C79B-9FCF-062266901A8B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61292C92-6116-2C13-5B58-EE836362BFCC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72FCEA83-E323-1736-477E-C6C2C4814244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80DDBC0A-1AE0-76F7-FC22-823583222658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088FC9B8-1EC9-8934-A6B6-3FB1899E0AD1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9719B750-4291-26D5-7D72-4F7649246DFC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BE156CBD-6E90-4094-B67E-DB58462FD9AC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C4D66A8A-993C-DBB6-E521-2AC4C106887F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3821353E-F20E-7CA3-86A5-CD9D88C41243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BCDF24B0-3FC4-2574-571D-C2413485AAF4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E55A2436-6140-3495-5862-CBC7C10000E4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EA17F21-C9A0-99C4-12CB-630986238E7F}"/>
                </a:ext>
              </a:extLst>
            </p:cNvPr>
            <p:cNvGrpSpPr/>
            <p:nvPr/>
          </p:nvGrpSpPr>
          <p:grpSpPr>
            <a:xfrm>
              <a:off x="10115574" y="3235053"/>
              <a:ext cx="719195" cy="713829"/>
              <a:chOff x="6603502" y="2658370"/>
              <a:chExt cx="1435599" cy="1443625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E0BC8FD8-C7E4-CE9F-160A-446A884253BF}"/>
                  </a:ext>
                </a:extLst>
              </p:cNvPr>
              <p:cNvGrpSpPr/>
              <p:nvPr/>
            </p:nvGrpSpPr>
            <p:grpSpPr>
              <a:xfrm>
                <a:off x="6603502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237694F0-ACBD-82B6-C5D8-AC9229E14D32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D6F3812F-9528-91EE-1BE1-46D8B1B09FF4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77E24973-61F3-DD77-3632-F49FB9BD8F41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FFC43683-CD3D-292B-AABB-DCF3A86D1EDC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D0CD9196-004D-5D42-9489-BA93B7B72510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87021D23-2F00-ED8F-D1DB-35402F9EC16F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F6F18200-1867-AEE3-5EFA-833B160A6826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6ACBF948-7AF9-83F8-F851-D51F2011D11D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AF7CE867-AFA0-4C82-D80B-FE7A7C3AA5C7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FD9FF6A-237D-3B1C-5C88-C864B93DA114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745B6D9-9A9D-FF76-53B9-460E3A6EDEE7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89BA2A24-0EC5-6B05-CAF5-629EABD4DCCF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04C5FEC0-6D2F-A31E-99F6-6BF8B1EA063B}"/>
                  </a:ext>
                </a:extLst>
              </p:cNvPr>
              <p:cNvGrpSpPr/>
              <p:nvPr/>
            </p:nvGrpSpPr>
            <p:grpSpPr>
              <a:xfrm>
                <a:off x="7321096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24C24772-FE79-B7F2-F5CA-F6E5708CB9AE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2A88C53E-F5DE-8AD7-27A9-6982BABECE25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6E1DAD84-CDBF-0635-9A8A-725974433C99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AB774257-F801-AB3D-7556-9BF1A503B841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778F4331-1046-80E4-F440-7228B8C04E0D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D034E6CF-01C2-D1A7-AEC8-C99CB3591E62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1CC3A2A0-EE62-792A-6150-A7EC90EA42B9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6737E572-C731-7A47-AE51-EFC7DBC1CB8E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787BB47E-B91B-B759-7110-5830014ACAA2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3B31B72D-F9EC-74AC-3A4F-2BBB9CF0CCF1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63A4EA3-AC7B-E33F-6A1D-4BE582D5B68A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88E4B5AD-2948-3280-C9A4-CEAF861C8F0E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F871E10-BA36-F4EA-3CC7-D592912BCFEF}"/>
                  </a:ext>
                </a:extLst>
              </p:cNvPr>
              <p:cNvGrpSpPr/>
              <p:nvPr/>
            </p:nvGrpSpPr>
            <p:grpSpPr>
              <a:xfrm>
                <a:off x="7321096" y="2658370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FF7BBF60-56CA-A607-68FC-D5183F072720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6C887AEF-442B-E389-824B-3211F314F2BF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7A9B4784-50B2-32C0-7533-BE35839124A1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0A8B3237-36F8-5EE9-D54C-37CB43F55E60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42365811-D591-BCA6-D724-A1A92E509E9B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688747D5-40EA-2FE4-5387-76C83584A7D3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55A6486D-1D45-C07D-2A81-4FF79FE259CB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04EDC6FF-0085-4B7B-9C50-C1F33559B31F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27FF5912-8B31-B044-2DE4-774536493F7E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825D57AF-6A18-F8F9-FB05-6CC35E72058C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69B48A5B-03BC-CD5B-C521-7476BE807932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F2D901F1-3467-B09D-2504-FC93BE79C7E5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A1B90D2F-D564-75BC-0FB2-EBE4DC9E9BFC}"/>
                </a:ext>
              </a:extLst>
            </p:cNvPr>
            <p:cNvGrpSpPr/>
            <p:nvPr/>
          </p:nvGrpSpPr>
          <p:grpSpPr>
            <a:xfrm>
              <a:off x="10117484" y="2520862"/>
              <a:ext cx="719195" cy="713829"/>
              <a:chOff x="6603502" y="2658370"/>
              <a:chExt cx="1435599" cy="1443625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3E62B318-9845-F84F-C1C7-3523DF1143D2}"/>
                  </a:ext>
                </a:extLst>
              </p:cNvPr>
              <p:cNvGrpSpPr/>
              <p:nvPr/>
            </p:nvGrpSpPr>
            <p:grpSpPr>
              <a:xfrm>
                <a:off x="6603502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37A9B594-354E-C0DF-D2C5-82AD34ACCB65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E2489204-8021-DB7E-9B01-34C2F58D58F8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6DFECAC8-DD10-6009-85FA-D420EF7AFDA1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E466E3E5-2049-4E93-4ADD-C365D247C373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423F3AA-D6DB-7373-B4F0-B20A256FF097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EA88285F-DDAE-598F-A966-A59BCA910637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48FC1666-83DD-655C-E32D-4ECD038B5C2A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16F0B28A-0BA8-880E-7FC3-29A240009F9C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4B4465B2-5A7A-5DE6-3F20-D951183E61DA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1D640344-8FDB-94AC-D854-CA3098568B7D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28F15B3B-139D-BDE1-5ABB-1C1F28ABAA6E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7D99E20A-580E-3F89-15B5-CC43ACB26A25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0B72B3B5-7D49-EF12-DB9B-B3849AC0817B}"/>
                  </a:ext>
                </a:extLst>
              </p:cNvPr>
              <p:cNvGrpSpPr/>
              <p:nvPr/>
            </p:nvGrpSpPr>
            <p:grpSpPr>
              <a:xfrm>
                <a:off x="7321096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C84689FF-6370-6D10-2149-07DE3CD9FC78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B2FA1143-7DB4-AB6E-410A-A15B38580032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FBCE47E8-C843-A83E-4BF3-4A9CED789A5A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B3DEDFA4-4F44-D2D7-7ACF-A7C47F0D5B9A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EA238F26-05F2-25D5-DB34-2190B934A184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9AC4C921-34D1-F3BE-5B50-E9A685E64B3F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ECD9BB98-4B83-E675-B87E-4F767A7EA03E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22CCDB8C-F49A-C694-E67D-5C87C7CB9D2F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3FAFF02E-0B6A-DBED-03A1-0C5EA0063EF8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194090B6-D143-042C-C6BC-A45C9D6AC16D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E6702145-9A63-8FEE-4A80-995B061368C8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4A182CF4-D5DC-8664-20E6-FD2D102547EF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2A790967-7A6F-458A-83BA-290D8C8BC771}"/>
                  </a:ext>
                </a:extLst>
              </p:cNvPr>
              <p:cNvGrpSpPr/>
              <p:nvPr/>
            </p:nvGrpSpPr>
            <p:grpSpPr>
              <a:xfrm>
                <a:off x="7321096" y="2658370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E2169130-886A-B2F8-1DA8-7D8023DFF172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0329B973-2991-10B4-1DE5-52212BC5AED3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BACE54C9-69FD-9983-5111-173D3E7E779C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9F9B813A-5622-F4E1-9156-611E240D7EB6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2FF8515-F550-758E-DCAD-C36931D19D58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9D7535-03DF-BDC0-9BA6-0DBEB8222EBB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08B3A726-23EB-BD25-B5FE-C2ACD7708009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1513EAB4-5C89-2EEE-91C2-DC1A8983EEC6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B96D1E08-B8A6-03CB-7CD5-962819044A69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3E62687F-7FDB-6358-3A37-04DA6172BCDB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C52B6F97-382B-A7FD-32C9-975A849AC595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4E248468-1283-9A18-E7D6-887300562D97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F5359739-1AAA-9B71-B1F8-D4381B8635D4}"/>
              </a:ext>
            </a:extLst>
          </p:cNvPr>
          <p:cNvGrpSpPr/>
          <p:nvPr/>
        </p:nvGrpSpPr>
        <p:grpSpPr>
          <a:xfrm>
            <a:off x="586535" y="4203124"/>
            <a:ext cx="1439633" cy="1442432"/>
            <a:chOff x="3537386" y="4204914"/>
            <a:chExt cx="1439633" cy="1442432"/>
          </a:xfrm>
        </p:grpSpPr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019C07B3-15CE-EE89-52AD-72168C649EF3}"/>
                </a:ext>
              </a:extLst>
            </p:cNvPr>
            <p:cNvGrpSpPr/>
            <p:nvPr/>
          </p:nvGrpSpPr>
          <p:grpSpPr>
            <a:xfrm>
              <a:off x="3537386" y="4927323"/>
              <a:ext cx="720023" cy="720023"/>
              <a:chOff x="739140" y="2669417"/>
              <a:chExt cx="1828799" cy="1823965"/>
            </a:xfrm>
          </p:grpSpPr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69B77CC0-1EA0-EB29-1E65-C2046829933B}"/>
                  </a:ext>
                </a:extLst>
              </p:cNvPr>
              <p:cNvSpPr/>
              <p:nvPr/>
            </p:nvSpPr>
            <p:spPr>
              <a:xfrm>
                <a:off x="739140" y="3578982"/>
                <a:ext cx="914400" cy="914400"/>
              </a:xfrm>
              <a:prstGeom prst="rect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62A756FB-C744-85CC-855F-D5D58EF9E34B}"/>
                  </a:ext>
                </a:extLst>
              </p:cNvPr>
              <p:cNvSpPr/>
              <p:nvPr/>
            </p:nvSpPr>
            <p:spPr>
              <a:xfrm>
                <a:off x="1653539" y="357898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E15F643F-D791-7B3F-AB43-B194AAEE41DF}"/>
                  </a:ext>
                </a:extLst>
              </p:cNvPr>
              <p:cNvSpPr/>
              <p:nvPr/>
            </p:nvSpPr>
            <p:spPr>
              <a:xfrm>
                <a:off x="1652489" y="2669417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A697F407-2FF5-319B-146B-F2509F411564}"/>
                </a:ext>
              </a:extLst>
            </p:cNvPr>
            <p:cNvGrpSpPr/>
            <p:nvPr/>
          </p:nvGrpSpPr>
          <p:grpSpPr>
            <a:xfrm>
              <a:off x="4256996" y="4926368"/>
              <a:ext cx="720023" cy="720023"/>
              <a:chOff x="739140" y="2669417"/>
              <a:chExt cx="1828799" cy="1823965"/>
            </a:xfrm>
          </p:grpSpPr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C8794369-2C99-74E6-7778-0D9F1F318362}"/>
                  </a:ext>
                </a:extLst>
              </p:cNvPr>
              <p:cNvSpPr/>
              <p:nvPr/>
            </p:nvSpPr>
            <p:spPr>
              <a:xfrm>
                <a:off x="739140" y="3578982"/>
                <a:ext cx="914400" cy="914400"/>
              </a:xfrm>
              <a:prstGeom prst="rect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CE0AF8DD-049F-A9E7-7825-659BF51F78CF}"/>
                  </a:ext>
                </a:extLst>
              </p:cNvPr>
              <p:cNvSpPr/>
              <p:nvPr/>
            </p:nvSpPr>
            <p:spPr>
              <a:xfrm>
                <a:off x="1653539" y="357898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314EDBA9-6C95-A3A8-144E-6F5564A76545}"/>
                  </a:ext>
                </a:extLst>
              </p:cNvPr>
              <p:cNvSpPr/>
              <p:nvPr/>
            </p:nvSpPr>
            <p:spPr>
              <a:xfrm>
                <a:off x="1652489" y="2669417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EDB76683-2659-B331-B203-CB2F2E340E33}"/>
                </a:ext>
              </a:extLst>
            </p:cNvPr>
            <p:cNvGrpSpPr/>
            <p:nvPr/>
          </p:nvGrpSpPr>
          <p:grpSpPr>
            <a:xfrm>
              <a:off x="4256996" y="4204914"/>
              <a:ext cx="720023" cy="720023"/>
              <a:chOff x="739140" y="2669417"/>
              <a:chExt cx="1828799" cy="1823965"/>
            </a:xfrm>
          </p:grpSpPr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1AB6C998-EDC4-B295-35C6-26B6B708E05D}"/>
                  </a:ext>
                </a:extLst>
              </p:cNvPr>
              <p:cNvSpPr/>
              <p:nvPr/>
            </p:nvSpPr>
            <p:spPr>
              <a:xfrm>
                <a:off x="739140" y="3578982"/>
                <a:ext cx="914400" cy="914400"/>
              </a:xfrm>
              <a:prstGeom prst="rect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F32690EB-1EA8-B771-C836-E2E1BD984CA6}"/>
                  </a:ext>
                </a:extLst>
              </p:cNvPr>
              <p:cNvSpPr/>
              <p:nvPr/>
            </p:nvSpPr>
            <p:spPr>
              <a:xfrm>
                <a:off x="1653539" y="357898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141696FE-731D-3AD8-8CDC-307EE0D4DA62}"/>
                  </a:ext>
                </a:extLst>
              </p:cNvPr>
              <p:cNvSpPr/>
              <p:nvPr/>
            </p:nvSpPr>
            <p:spPr>
              <a:xfrm>
                <a:off x="1652489" y="2669417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8" name="Arrow: Right 417">
            <a:extLst>
              <a:ext uri="{FF2B5EF4-FFF2-40B4-BE49-F238E27FC236}">
                <a16:creationId xmlns:a16="http://schemas.microsoft.com/office/drawing/2014/main" id="{CBC954EC-73C4-AFDA-3D25-7AE3224AF62B}"/>
              </a:ext>
            </a:extLst>
          </p:cNvPr>
          <p:cNvSpPr/>
          <p:nvPr/>
        </p:nvSpPr>
        <p:spPr>
          <a:xfrm>
            <a:off x="2384941" y="4877128"/>
            <a:ext cx="6618264" cy="10800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4604F1A1-943D-14B8-FB2D-73A24C587FF7}"/>
              </a:ext>
            </a:extLst>
          </p:cNvPr>
          <p:cNvGrpSpPr/>
          <p:nvPr/>
        </p:nvGrpSpPr>
        <p:grpSpPr>
          <a:xfrm>
            <a:off x="9398289" y="4217300"/>
            <a:ext cx="1438390" cy="1428256"/>
            <a:chOff x="9398289" y="2520862"/>
            <a:chExt cx="1438390" cy="1428256"/>
          </a:xfrm>
        </p:grpSpPr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2B5888C8-D969-7D8D-D1F7-D8CCC3DA474C}"/>
                </a:ext>
              </a:extLst>
            </p:cNvPr>
            <p:cNvGrpSpPr/>
            <p:nvPr/>
          </p:nvGrpSpPr>
          <p:grpSpPr>
            <a:xfrm>
              <a:off x="9398289" y="3235289"/>
              <a:ext cx="719195" cy="713829"/>
              <a:chOff x="6603502" y="2658370"/>
              <a:chExt cx="1435599" cy="1443625"/>
            </a:xfrm>
          </p:grpSpPr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654ED12B-EC58-68B4-6A44-347F8348E134}"/>
                  </a:ext>
                </a:extLst>
              </p:cNvPr>
              <p:cNvGrpSpPr/>
              <p:nvPr/>
            </p:nvGrpSpPr>
            <p:grpSpPr>
              <a:xfrm>
                <a:off x="6603502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05804A59-E1E2-A5FB-BB88-69ACD87D97D3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537" name="Rectangle 536">
                    <a:extLst>
                      <a:ext uri="{FF2B5EF4-FFF2-40B4-BE49-F238E27FC236}">
                        <a16:creationId xmlns:a16="http://schemas.microsoft.com/office/drawing/2014/main" id="{23CA96F0-ADDE-15BB-C72D-F8DAB76E3A9B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8" name="Rectangle 537">
                    <a:extLst>
                      <a:ext uri="{FF2B5EF4-FFF2-40B4-BE49-F238E27FC236}">
                        <a16:creationId xmlns:a16="http://schemas.microsoft.com/office/drawing/2014/main" id="{B85A33F0-9BB6-4EEB-65B7-DD4CBF7E37C0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9" name="Rectangle 538">
                    <a:extLst>
                      <a:ext uri="{FF2B5EF4-FFF2-40B4-BE49-F238E27FC236}">
                        <a16:creationId xmlns:a16="http://schemas.microsoft.com/office/drawing/2014/main" id="{79F08AEA-0E74-0006-74A9-81B5A78265EB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83A157C3-60C9-00DC-3ED7-64A817587C9F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534" name="Rectangle 533">
                    <a:extLst>
                      <a:ext uri="{FF2B5EF4-FFF2-40B4-BE49-F238E27FC236}">
                        <a16:creationId xmlns:a16="http://schemas.microsoft.com/office/drawing/2014/main" id="{C9C75EE6-F2A3-33DB-7365-79B886C13FEC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5" name="Rectangle 534">
                    <a:extLst>
                      <a:ext uri="{FF2B5EF4-FFF2-40B4-BE49-F238E27FC236}">
                        <a16:creationId xmlns:a16="http://schemas.microsoft.com/office/drawing/2014/main" id="{86F54259-D9A8-F140-80E6-E557E9BB1BBE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6" name="Rectangle 535">
                    <a:extLst>
                      <a:ext uri="{FF2B5EF4-FFF2-40B4-BE49-F238E27FC236}">
                        <a16:creationId xmlns:a16="http://schemas.microsoft.com/office/drawing/2014/main" id="{6048D772-4978-56CB-BD31-101159770ED6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0" name="Group 529">
                  <a:extLst>
                    <a:ext uri="{FF2B5EF4-FFF2-40B4-BE49-F238E27FC236}">
                      <a16:creationId xmlns:a16="http://schemas.microsoft.com/office/drawing/2014/main" id="{92B7625D-3FBA-4AEE-A406-CA0B85F665B2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531" name="Rectangle 530">
                    <a:extLst>
                      <a:ext uri="{FF2B5EF4-FFF2-40B4-BE49-F238E27FC236}">
                        <a16:creationId xmlns:a16="http://schemas.microsoft.com/office/drawing/2014/main" id="{9EEA068C-335F-A58C-9461-F8E5734E3B03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2" name="Rectangle 531">
                    <a:extLst>
                      <a:ext uri="{FF2B5EF4-FFF2-40B4-BE49-F238E27FC236}">
                        <a16:creationId xmlns:a16="http://schemas.microsoft.com/office/drawing/2014/main" id="{59C58BBA-6018-B270-79F6-E4B8304C8580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3" name="Rectangle 532">
                    <a:extLst>
                      <a:ext uri="{FF2B5EF4-FFF2-40B4-BE49-F238E27FC236}">
                        <a16:creationId xmlns:a16="http://schemas.microsoft.com/office/drawing/2014/main" id="{97289C7A-5860-DB64-1A1D-C902B4703306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C239AEA9-349F-35B4-8FE9-560D20833409}"/>
                  </a:ext>
                </a:extLst>
              </p:cNvPr>
              <p:cNvGrpSpPr/>
              <p:nvPr/>
            </p:nvGrpSpPr>
            <p:grpSpPr>
              <a:xfrm>
                <a:off x="7321096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516" name="Group 515">
                  <a:extLst>
                    <a:ext uri="{FF2B5EF4-FFF2-40B4-BE49-F238E27FC236}">
                      <a16:creationId xmlns:a16="http://schemas.microsoft.com/office/drawing/2014/main" id="{595E7A8B-D08C-6461-9B62-C762737DCEC2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92E0650A-C64E-BF77-6F79-62C08D336B0E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6" name="Rectangle 525">
                    <a:extLst>
                      <a:ext uri="{FF2B5EF4-FFF2-40B4-BE49-F238E27FC236}">
                        <a16:creationId xmlns:a16="http://schemas.microsoft.com/office/drawing/2014/main" id="{258FBB7E-9803-3BAA-5621-8E016FDDE962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7" name="Rectangle 526">
                    <a:extLst>
                      <a:ext uri="{FF2B5EF4-FFF2-40B4-BE49-F238E27FC236}">
                        <a16:creationId xmlns:a16="http://schemas.microsoft.com/office/drawing/2014/main" id="{B5FDEE38-9819-85A4-1447-274C2C2EB712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C8FE4B19-AB84-DDF9-D6CF-471B2493DD92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522" name="Rectangle 521">
                    <a:extLst>
                      <a:ext uri="{FF2B5EF4-FFF2-40B4-BE49-F238E27FC236}">
                        <a16:creationId xmlns:a16="http://schemas.microsoft.com/office/drawing/2014/main" id="{D0B9653D-B984-F139-7C90-A9E19CF3991A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3" name="Rectangle 522">
                    <a:extLst>
                      <a:ext uri="{FF2B5EF4-FFF2-40B4-BE49-F238E27FC236}">
                        <a16:creationId xmlns:a16="http://schemas.microsoft.com/office/drawing/2014/main" id="{313621FE-841B-5E76-F41E-CE3F41ECDBC8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AE1F2AED-2DBB-DC3B-48AA-15FDB0516FEC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8" name="Group 517">
                  <a:extLst>
                    <a:ext uri="{FF2B5EF4-FFF2-40B4-BE49-F238E27FC236}">
                      <a16:creationId xmlns:a16="http://schemas.microsoft.com/office/drawing/2014/main" id="{3D68C4B7-41FC-F1DD-FD4D-C228EB652D03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519" name="Rectangle 518">
                    <a:extLst>
                      <a:ext uri="{FF2B5EF4-FFF2-40B4-BE49-F238E27FC236}">
                        <a16:creationId xmlns:a16="http://schemas.microsoft.com/office/drawing/2014/main" id="{58C6CC5F-D9B9-779A-4DE6-97E7E0637750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0" name="Rectangle 519">
                    <a:extLst>
                      <a:ext uri="{FF2B5EF4-FFF2-40B4-BE49-F238E27FC236}">
                        <a16:creationId xmlns:a16="http://schemas.microsoft.com/office/drawing/2014/main" id="{1E52CAA5-E553-D518-049A-B6DE5C0B6A51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1" name="Rectangle 520">
                    <a:extLst>
                      <a:ext uri="{FF2B5EF4-FFF2-40B4-BE49-F238E27FC236}">
                        <a16:creationId xmlns:a16="http://schemas.microsoft.com/office/drawing/2014/main" id="{F35CF307-98EB-A03B-0F7B-DA904C1E9E72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3AF61337-8DE1-7FDA-311A-06D0C8B7B437}"/>
                  </a:ext>
                </a:extLst>
              </p:cNvPr>
              <p:cNvGrpSpPr/>
              <p:nvPr/>
            </p:nvGrpSpPr>
            <p:grpSpPr>
              <a:xfrm>
                <a:off x="7321096" y="2658370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5D75B8A6-9F84-368F-BD6F-671081ABA6CA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513" name="Rectangle 512">
                    <a:extLst>
                      <a:ext uri="{FF2B5EF4-FFF2-40B4-BE49-F238E27FC236}">
                        <a16:creationId xmlns:a16="http://schemas.microsoft.com/office/drawing/2014/main" id="{180167FA-35BD-8DA6-1603-C075A8440155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4" name="Rectangle 513">
                    <a:extLst>
                      <a:ext uri="{FF2B5EF4-FFF2-40B4-BE49-F238E27FC236}">
                        <a16:creationId xmlns:a16="http://schemas.microsoft.com/office/drawing/2014/main" id="{68F0D55C-1C88-28B1-6F22-AFA729633CB1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5" name="Rectangle 514">
                    <a:extLst>
                      <a:ext uri="{FF2B5EF4-FFF2-40B4-BE49-F238E27FC236}">
                        <a16:creationId xmlns:a16="http://schemas.microsoft.com/office/drawing/2014/main" id="{7F537A4D-8FF0-6590-1252-5F7D671D2214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BBC17DDD-3EE6-8EAD-C126-9CB16F21DAB7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510" name="Rectangle 509">
                    <a:extLst>
                      <a:ext uri="{FF2B5EF4-FFF2-40B4-BE49-F238E27FC236}">
                        <a16:creationId xmlns:a16="http://schemas.microsoft.com/office/drawing/2014/main" id="{42803E13-DABB-DBE9-D7B2-427A5B772F35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1" name="Rectangle 510">
                    <a:extLst>
                      <a:ext uri="{FF2B5EF4-FFF2-40B4-BE49-F238E27FC236}">
                        <a16:creationId xmlns:a16="http://schemas.microsoft.com/office/drawing/2014/main" id="{7F53E913-5BBD-6B47-0603-EEFAADDC28E4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2" name="Rectangle 511">
                    <a:extLst>
                      <a:ext uri="{FF2B5EF4-FFF2-40B4-BE49-F238E27FC236}">
                        <a16:creationId xmlns:a16="http://schemas.microsoft.com/office/drawing/2014/main" id="{1A35B4C7-6EF3-0FCA-4C54-3524BA1A4281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399063C5-1A00-5F38-2737-D64AA3FAE660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5E72A140-CA56-7BA3-4C55-6BE35AD81030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DCEAD4AC-7BFD-2323-82F6-397AA330CBEA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9" name="Rectangle 508">
                    <a:extLst>
                      <a:ext uri="{FF2B5EF4-FFF2-40B4-BE49-F238E27FC236}">
                        <a16:creationId xmlns:a16="http://schemas.microsoft.com/office/drawing/2014/main" id="{043D184E-9E07-CC73-3D1C-42895C1932DB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6F6C6171-2E84-3B73-D848-658CFF52A137}"/>
                </a:ext>
              </a:extLst>
            </p:cNvPr>
            <p:cNvGrpSpPr/>
            <p:nvPr/>
          </p:nvGrpSpPr>
          <p:grpSpPr>
            <a:xfrm>
              <a:off x="10115574" y="3235053"/>
              <a:ext cx="719195" cy="713829"/>
              <a:chOff x="6603502" y="2658370"/>
              <a:chExt cx="1435599" cy="1443625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6D9DEC6A-589A-8BF6-1311-BDD0CA447A41}"/>
                  </a:ext>
                </a:extLst>
              </p:cNvPr>
              <p:cNvGrpSpPr/>
              <p:nvPr/>
            </p:nvGrpSpPr>
            <p:grpSpPr>
              <a:xfrm>
                <a:off x="6603502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22A19051-A4B4-0F65-3AAD-36D6F6015905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98" name="Rectangle 497">
                    <a:extLst>
                      <a:ext uri="{FF2B5EF4-FFF2-40B4-BE49-F238E27FC236}">
                        <a16:creationId xmlns:a16="http://schemas.microsoft.com/office/drawing/2014/main" id="{10766152-6642-6452-98C9-B517EDDA585A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9" name="Rectangle 498">
                    <a:extLst>
                      <a:ext uri="{FF2B5EF4-FFF2-40B4-BE49-F238E27FC236}">
                        <a16:creationId xmlns:a16="http://schemas.microsoft.com/office/drawing/2014/main" id="{07C2C49F-21FE-EBA2-2A6B-4A22BA3F4279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0" name="Rectangle 499">
                    <a:extLst>
                      <a:ext uri="{FF2B5EF4-FFF2-40B4-BE49-F238E27FC236}">
                        <a16:creationId xmlns:a16="http://schemas.microsoft.com/office/drawing/2014/main" id="{EE48F430-72FC-9AC9-7F16-EF6A5A9E740E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0" name="Group 489">
                  <a:extLst>
                    <a:ext uri="{FF2B5EF4-FFF2-40B4-BE49-F238E27FC236}">
                      <a16:creationId xmlns:a16="http://schemas.microsoft.com/office/drawing/2014/main" id="{A394C4EC-B5FC-5F27-CB14-36FEA5A8AF10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95" name="Rectangle 494">
                    <a:extLst>
                      <a:ext uri="{FF2B5EF4-FFF2-40B4-BE49-F238E27FC236}">
                        <a16:creationId xmlns:a16="http://schemas.microsoft.com/office/drawing/2014/main" id="{C84F5601-8606-C472-73F0-F2A3E9224483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6" name="Rectangle 495">
                    <a:extLst>
                      <a:ext uri="{FF2B5EF4-FFF2-40B4-BE49-F238E27FC236}">
                        <a16:creationId xmlns:a16="http://schemas.microsoft.com/office/drawing/2014/main" id="{1B473AC5-32B1-6DF5-4741-DB51D3001E47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Rectangle 496">
                    <a:extLst>
                      <a:ext uri="{FF2B5EF4-FFF2-40B4-BE49-F238E27FC236}">
                        <a16:creationId xmlns:a16="http://schemas.microsoft.com/office/drawing/2014/main" id="{F385E5B4-0E6D-8613-FD8D-E2488314C176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1" name="Group 490">
                  <a:extLst>
                    <a:ext uri="{FF2B5EF4-FFF2-40B4-BE49-F238E27FC236}">
                      <a16:creationId xmlns:a16="http://schemas.microsoft.com/office/drawing/2014/main" id="{E4F88259-4F08-ED59-88E1-CAB075D7B9D9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92" name="Rectangle 491">
                    <a:extLst>
                      <a:ext uri="{FF2B5EF4-FFF2-40B4-BE49-F238E27FC236}">
                        <a16:creationId xmlns:a16="http://schemas.microsoft.com/office/drawing/2014/main" id="{3117D5E9-2843-1F97-EBE8-262681F0E73D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3" name="Rectangle 492">
                    <a:extLst>
                      <a:ext uri="{FF2B5EF4-FFF2-40B4-BE49-F238E27FC236}">
                        <a16:creationId xmlns:a16="http://schemas.microsoft.com/office/drawing/2014/main" id="{046FA70C-3D91-1935-A28D-782ECAF53102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4" name="Rectangle 493">
                    <a:extLst>
                      <a:ext uri="{FF2B5EF4-FFF2-40B4-BE49-F238E27FC236}">
                        <a16:creationId xmlns:a16="http://schemas.microsoft.com/office/drawing/2014/main" id="{FC987609-9071-20E5-7A7C-92ADC695A58A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799ED114-751D-466A-5788-31200A89F3C6}"/>
                  </a:ext>
                </a:extLst>
              </p:cNvPr>
              <p:cNvGrpSpPr/>
              <p:nvPr/>
            </p:nvGrpSpPr>
            <p:grpSpPr>
              <a:xfrm>
                <a:off x="7321096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477" name="Group 476">
                  <a:extLst>
                    <a:ext uri="{FF2B5EF4-FFF2-40B4-BE49-F238E27FC236}">
                      <a16:creationId xmlns:a16="http://schemas.microsoft.com/office/drawing/2014/main" id="{9B95D68F-CE17-9747-BC2F-BEB4FA9FA839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86" name="Rectangle 485">
                    <a:extLst>
                      <a:ext uri="{FF2B5EF4-FFF2-40B4-BE49-F238E27FC236}">
                        <a16:creationId xmlns:a16="http://schemas.microsoft.com/office/drawing/2014/main" id="{66C4F4E6-A1D0-9225-CBF1-7576F073FA6B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" name="Rectangle 486">
                    <a:extLst>
                      <a:ext uri="{FF2B5EF4-FFF2-40B4-BE49-F238E27FC236}">
                        <a16:creationId xmlns:a16="http://schemas.microsoft.com/office/drawing/2014/main" id="{FC9BBA4C-D664-8C91-4B19-CCED6541B603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" name="Rectangle 487">
                    <a:extLst>
                      <a:ext uri="{FF2B5EF4-FFF2-40B4-BE49-F238E27FC236}">
                        <a16:creationId xmlns:a16="http://schemas.microsoft.com/office/drawing/2014/main" id="{4954947C-51BD-24FC-25F6-26EFB664B137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8" name="Group 477">
                  <a:extLst>
                    <a:ext uri="{FF2B5EF4-FFF2-40B4-BE49-F238E27FC236}">
                      <a16:creationId xmlns:a16="http://schemas.microsoft.com/office/drawing/2014/main" id="{A5DC6292-E111-9423-D03F-C45ED40DD3AD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83" name="Rectangle 482">
                    <a:extLst>
                      <a:ext uri="{FF2B5EF4-FFF2-40B4-BE49-F238E27FC236}">
                        <a16:creationId xmlns:a16="http://schemas.microsoft.com/office/drawing/2014/main" id="{F79A4BDE-1B9E-D4F3-0869-A94899306029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" name="Rectangle 483">
                    <a:extLst>
                      <a:ext uri="{FF2B5EF4-FFF2-40B4-BE49-F238E27FC236}">
                        <a16:creationId xmlns:a16="http://schemas.microsoft.com/office/drawing/2014/main" id="{2DBCBE45-073A-2E1D-46A5-800132981ED4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" name="Rectangle 484">
                    <a:extLst>
                      <a:ext uri="{FF2B5EF4-FFF2-40B4-BE49-F238E27FC236}">
                        <a16:creationId xmlns:a16="http://schemas.microsoft.com/office/drawing/2014/main" id="{B3C596D4-0B59-79DF-5FEB-DD629E286F67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9" name="Group 478">
                  <a:extLst>
                    <a:ext uri="{FF2B5EF4-FFF2-40B4-BE49-F238E27FC236}">
                      <a16:creationId xmlns:a16="http://schemas.microsoft.com/office/drawing/2014/main" id="{9AA430AD-9274-2105-585B-72527B78664E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80" name="Rectangle 479">
                    <a:extLst>
                      <a:ext uri="{FF2B5EF4-FFF2-40B4-BE49-F238E27FC236}">
                        <a16:creationId xmlns:a16="http://schemas.microsoft.com/office/drawing/2014/main" id="{A73DD7B2-88EC-6784-2AF8-F835726E39BC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" name="Rectangle 480">
                    <a:extLst>
                      <a:ext uri="{FF2B5EF4-FFF2-40B4-BE49-F238E27FC236}">
                        <a16:creationId xmlns:a16="http://schemas.microsoft.com/office/drawing/2014/main" id="{3604ECD8-D74A-8CDF-A83F-A6E6BAB20C3A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" name="Rectangle 481">
                    <a:extLst>
                      <a:ext uri="{FF2B5EF4-FFF2-40B4-BE49-F238E27FC236}">
                        <a16:creationId xmlns:a16="http://schemas.microsoft.com/office/drawing/2014/main" id="{0E0838D3-38CD-40FA-CBF1-63D3901B0704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34AA6BE9-3BA7-D821-E310-73118152F534}"/>
                  </a:ext>
                </a:extLst>
              </p:cNvPr>
              <p:cNvGrpSpPr/>
              <p:nvPr/>
            </p:nvGrpSpPr>
            <p:grpSpPr>
              <a:xfrm>
                <a:off x="7321096" y="2658370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465" name="Group 464">
                  <a:extLst>
                    <a:ext uri="{FF2B5EF4-FFF2-40B4-BE49-F238E27FC236}">
                      <a16:creationId xmlns:a16="http://schemas.microsoft.com/office/drawing/2014/main" id="{23885536-F3C6-B118-E316-26A2ADF7B124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000ACA30-35E9-AED4-D2FA-4A14C651FE45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04325780-C05D-7A9A-E9C4-51EBE579A7AF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9B1C94B6-5212-6B11-686F-8535124C99F6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6" name="Group 465">
                  <a:extLst>
                    <a:ext uri="{FF2B5EF4-FFF2-40B4-BE49-F238E27FC236}">
                      <a16:creationId xmlns:a16="http://schemas.microsoft.com/office/drawing/2014/main" id="{1847303A-7A51-77C8-06EF-1BFDE3F18B04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5EAB9421-127A-CC88-F919-29CFFB25C219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B95EBEA0-0DEF-65BE-E0B1-52891AA29D22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DD4DE89C-DBCE-E4EB-B3FB-CD106983720B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82AA0893-30C1-9C42-8754-92857D9427A5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68" name="Rectangle 467">
                    <a:extLst>
                      <a:ext uri="{FF2B5EF4-FFF2-40B4-BE49-F238E27FC236}">
                        <a16:creationId xmlns:a16="http://schemas.microsoft.com/office/drawing/2014/main" id="{3C8E9CE3-D239-B39D-6259-4A0A271D4766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8EDDDE97-2FB3-F246-7E2F-7F0FA5A4C378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53485B08-C68F-893E-DBF2-89A8D6A23B9C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10164C6A-9B3A-0C71-B873-95E324711CB6}"/>
                </a:ext>
              </a:extLst>
            </p:cNvPr>
            <p:cNvGrpSpPr/>
            <p:nvPr/>
          </p:nvGrpSpPr>
          <p:grpSpPr>
            <a:xfrm>
              <a:off x="10117484" y="2520862"/>
              <a:ext cx="719195" cy="713829"/>
              <a:chOff x="6603502" y="2658370"/>
              <a:chExt cx="1435599" cy="1443625"/>
            </a:xfrm>
          </p:grpSpPr>
          <p:grpSp>
            <p:nvGrpSpPr>
              <p:cNvPr id="423" name="Group 422">
                <a:extLst>
                  <a:ext uri="{FF2B5EF4-FFF2-40B4-BE49-F238E27FC236}">
                    <a16:creationId xmlns:a16="http://schemas.microsoft.com/office/drawing/2014/main" id="{683C8CF5-08C7-9AA9-9BA0-A24D0874AA94}"/>
                  </a:ext>
                </a:extLst>
              </p:cNvPr>
              <p:cNvGrpSpPr/>
              <p:nvPr/>
            </p:nvGrpSpPr>
            <p:grpSpPr>
              <a:xfrm>
                <a:off x="6603502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5CA27441-E35E-6C34-F694-1ECD90E00137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40531086-C63E-5F5B-8BFA-52A6E9A6D333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9AA561F4-2D5A-7CC3-BCF1-98431AB09581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" name="Rectangle 460">
                    <a:extLst>
                      <a:ext uri="{FF2B5EF4-FFF2-40B4-BE49-F238E27FC236}">
                        <a16:creationId xmlns:a16="http://schemas.microsoft.com/office/drawing/2014/main" id="{BC2ED489-D035-141F-06B5-3B0A9A97F747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1" name="Group 450">
                  <a:extLst>
                    <a:ext uri="{FF2B5EF4-FFF2-40B4-BE49-F238E27FC236}">
                      <a16:creationId xmlns:a16="http://schemas.microsoft.com/office/drawing/2014/main" id="{47B1E305-0CAB-F8C5-1D17-E08225A449F3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30B75544-6EB0-FCB9-4454-BD533EC28D8D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E6169C75-66E9-0972-C61A-27070586CB23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C48E471C-AF64-28C1-8258-FEE5DC33F286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2" name="Group 451">
                  <a:extLst>
                    <a:ext uri="{FF2B5EF4-FFF2-40B4-BE49-F238E27FC236}">
                      <a16:creationId xmlns:a16="http://schemas.microsoft.com/office/drawing/2014/main" id="{1403FE6D-D796-37BD-AE82-A7AE9ACBA8CA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6E9911AD-5BC3-3E7F-2436-CBE25721DFE4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95B3A0D6-C579-6A7C-4174-E8199F775B0C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Rectangle 454">
                    <a:extLst>
                      <a:ext uri="{FF2B5EF4-FFF2-40B4-BE49-F238E27FC236}">
                        <a16:creationId xmlns:a16="http://schemas.microsoft.com/office/drawing/2014/main" id="{BC50D775-78B3-8AB2-0A68-998B5EBCED9E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0A68150B-E9B6-675F-9F4F-8C7D8F0CDF99}"/>
                  </a:ext>
                </a:extLst>
              </p:cNvPr>
              <p:cNvGrpSpPr/>
              <p:nvPr/>
            </p:nvGrpSpPr>
            <p:grpSpPr>
              <a:xfrm>
                <a:off x="7321096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0F6EAA30-74B0-941A-F26E-8876923AC7FA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47" name="Rectangle 446">
                    <a:extLst>
                      <a:ext uri="{FF2B5EF4-FFF2-40B4-BE49-F238E27FC236}">
                        <a16:creationId xmlns:a16="http://schemas.microsoft.com/office/drawing/2014/main" id="{4D5E4210-18D9-69F2-D8EB-9F5F4922CAA0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Rectangle 447">
                    <a:extLst>
                      <a:ext uri="{FF2B5EF4-FFF2-40B4-BE49-F238E27FC236}">
                        <a16:creationId xmlns:a16="http://schemas.microsoft.com/office/drawing/2014/main" id="{7E19362A-6050-DBCE-9A52-3A678DEB160F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Rectangle 448">
                    <a:extLst>
                      <a:ext uri="{FF2B5EF4-FFF2-40B4-BE49-F238E27FC236}">
                        <a16:creationId xmlns:a16="http://schemas.microsoft.com/office/drawing/2014/main" id="{F2EABB0E-28CE-BB7C-7361-D79FE3959C53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9" name="Group 438">
                  <a:extLst>
                    <a:ext uri="{FF2B5EF4-FFF2-40B4-BE49-F238E27FC236}">
                      <a16:creationId xmlns:a16="http://schemas.microsoft.com/office/drawing/2014/main" id="{81A8F28D-B960-FF65-F7EC-96C1683681D0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44" name="Rectangle 443">
                    <a:extLst>
                      <a:ext uri="{FF2B5EF4-FFF2-40B4-BE49-F238E27FC236}">
                        <a16:creationId xmlns:a16="http://schemas.microsoft.com/office/drawing/2014/main" id="{2D8DA185-6548-5FC7-1A3B-7A2430F635A4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Rectangle 444">
                    <a:extLst>
                      <a:ext uri="{FF2B5EF4-FFF2-40B4-BE49-F238E27FC236}">
                        <a16:creationId xmlns:a16="http://schemas.microsoft.com/office/drawing/2014/main" id="{FD998370-B659-48A8-E84F-CA06ED63FA7E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Rectangle 445">
                    <a:extLst>
                      <a:ext uri="{FF2B5EF4-FFF2-40B4-BE49-F238E27FC236}">
                        <a16:creationId xmlns:a16="http://schemas.microsoft.com/office/drawing/2014/main" id="{232E1475-17E5-2D23-87BA-D9C1D16C1FA4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0" name="Group 439">
                  <a:extLst>
                    <a:ext uri="{FF2B5EF4-FFF2-40B4-BE49-F238E27FC236}">
                      <a16:creationId xmlns:a16="http://schemas.microsoft.com/office/drawing/2014/main" id="{C380A849-7BE2-B623-E543-CFC2607DCF0C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24B6B924-C263-48EB-D506-4DDAFF8FD96E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91F8D607-A2C6-FB46-EB08-CF1138DBD20E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Rectangle 442">
                    <a:extLst>
                      <a:ext uri="{FF2B5EF4-FFF2-40B4-BE49-F238E27FC236}">
                        <a16:creationId xmlns:a16="http://schemas.microsoft.com/office/drawing/2014/main" id="{8C8EB9E9-6BF9-2531-3576-DFC27984EBEF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5E5AEF00-71B9-F2BC-9D86-73A786BD736C}"/>
                  </a:ext>
                </a:extLst>
              </p:cNvPr>
              <p:cNvGrpSpPr/>
              <p:nvPr/>
            </p:nvGrpSpPr>
            <p:grpSpPr>
              <a:xfrm>
                <a:off x="7321096" y="2658370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426" name="Group 425">
                  <a:extLst>
                    <a:ext uri="{FF2B5EF4-FFF2-40B4-BE49-F238E27FC236}">
                      <a16:creationId xmlns:a16="http://schemas.microsoft.com/office/drawing/2014/main" id="{AD490AE3-C703-E7C5-16CD-F708917A47F4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6ED3E34A-9815-DD4B-C67B-56E8D3BC1724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8F1B1950-B94F-5E0C-C324-B0C96072B646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" name="Rectangle 436">
                    <a:extLst>
                      <a:ext uri="{FF2B5EF4-FFF2-40B4-BE49-F238E27FC236}">
                        <a16:creationId xmlns:a16="http://schemas.microsoft.com/office/drawing/2014/main" id="{01F71526-E5C7-657C-3507-4853F5F5A974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7" name="Group 426">
                  <a:extLst>
                    <a:ext uri="{FF2B5EF4-FFF2-40B4-BE49-F238E27FC236}">
                      <a16:creationId xmlns:a16="http://schemas.microsoft.com/office/drawing/2014/main" id="{32FFF74A-8911-5506-2FB8-15557ABC4958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32" name="Rectangle 431">
                    <a:extLst>
                      <a:ext uri="{FF2B5EF4-FFF2-40B4-BE49-F238E27FC236}">
                        <a16:creationId xmlns:a16="http://schemas.microsoft.com/office/drawing/2014/main" id="{91B65244-20C0-4205-4ECE-7DBF4AF28734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2C36404C-AE6F-EED1-2C95-631A454430EF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140A088C-9AA3-6E92-9053-4F71AA46E40A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8" name="Group 427">
                  <a:extLst>
                    <a:ext uri="{FF2B5EF4-FFF2-40B4-BE49-F238E27FC236}">
                      <a16:creationId xmlns:a16="http://schemas.microsoft.com/office/drawing/2014/main" id="{F91E8123-2A0D-9A0E-281C-E0002142E9D4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429" name="Rectangle 428">
                    <a:extLst>
                      <a:ext uri="{FF2B5EF4-FFF2-40B4-BE49-F238E27FC236}">
                        <a16:creationId xmlns:a16="http://schemas.microsoft.com/office/drawing/2014/main" id="{EA2747F5-0468-FB77-9D30-D4923FA7CEDD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AF09A5F1-E8A4-5D79-D244-A62AC1E35751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Rectangle 430">
                    <a:extLst>
                      <a:ext uri="{FF2B5EF4-FFF2-40B4-BE49-F238E27FC236}">
                        <a16:creationId xmlns:a16="http://schemas.microsoft.com/office/drawing/2014/main" id="{88A7018F-5529-7B29-F940-5715526FAB9A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541" name="Rectangle 540">
            <a:extLst>
              <a:ext uri="{FF2B5EF4-FFF2-40B4-BE49-F238E27FC236}">
                <a16:creationId xmlns:a16="http://schemas.microsoft.com/office/drawing/2014/main" id="{AC65F2CC-F1F5-54FD-6794-02113C838DE1}"/>
              </a:ext>
            </a:extLst>
          </p:cNvPr>
          <p:cNvSpPr/>
          <p:nvPr/>
        </p:nvSpPr>
        <p:spPr>
          <a:xfrm>
            <a:off x="336550" y="1765300"/>
            <a:ext cx="1944091" cy="196215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D4251BBB-6E89-02F4-7CF7-E50906AC6AC9}"/>
              </a:ext>
            </a:extLst>
          </p:cNvPr>
          <p:cNvSpPr/>
          <p:nvPr/>
        </p:nvSpPr>
        <p:spPr>
          <a:xfrm>
            <a:off x="332925" y="4032250"/>
            <a:ext cx="1944091" cy="196215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C4819640-3D03-0441-9D3A-FE20B72F5CF2}"/>
              </a:ext>
            </a:extLst>
          </p:cNvPr>
          <p:cNvSpPr txBox="1"/>
          <p:nvPr/>
        </p:nvSpPr>
        <p:spPr>
          <a:xfrm>
            <a:off x="656138" y="6051550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Generators</a:t>
            </a:r>
          </a:p>
        </p:txBody>
      </p:sp>
    </p:spTree>
    <p:extLst>
      <p:ext uri="{BB962C8B-B14F-4D97-AF65-F5344CB8AC3E}">
        <p14:creationId xmlns:p14="http://schemas.microsoft.com/office/powerpoint/2010/main" val="270505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6C6D2-B8BB-C130-A996-C33156B0E137}"/>
              </a:ext>
            </a:extLst>
          </p:cNvPr>
          <p:cNvSpPr/>
          <p:nvPr/>
        </p:nvSpPr>
        <p:spPr>
          <a:xfrm>
            <a:off x="7891272" y="4599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369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EE50A-1A33-8239-B6E9-9C13FE13A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09E9-37DA-3449-A75C-B8B79DCD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Observation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150D19-15B3-A48F-48C4-1C7DAD84A421}"/>
              </a:ext>
            </a:extLst>
          </p:cNvPr>
          <p:cNvSpPr/>
          <p:nvPr/>
        </p:nvSpPr>
        <p:spPr>
          <a:xfrm>
            <a:off x="586741" y="3756665"/>
            <a:ext cx="720023" cy="720023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F4C1B5-E3EC-C1FC-D538-4825FF14961A}"/>
              </a:ext>
            </a:extLst>
          </p:cNvPr>
          <p:cNvSpPr/>
          <p:nvPr/>
        </p:nvSpPr>
        <p:spPr>
          <a:xfrm>
            <a:off x="1306763" y="3756665"/>
            <a:ext cx="720023" cy="7200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D3D490-0269-79C0-3DE9-86B536F26DFF}"/>
              </a:ext>
            </a:extLst>
          </p:cNvPr>
          <p:cNvSpPr/>
          <p:nvPr/>
        </p:nvSpPr>
        <p:spPr>
          <a:xfrm>
            <a:off x="1305937" y="3040449"/>
            <a:ext cx="720023" cy="7200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5B21C2A-C23E-9161-A2CC-A81DBDE018AA}"/>
              </a:ext>
            </a:extLst>
          </p:cNvPr>
          <p:cNvSpPr/>
          <p:nvPr/>
        </p:nvSpPr>
        <p:spPr>
          <a:xfrm>
            <a:off x="2422075" y="3700277"/>
            <a:ext cx="720023" cy="10800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1AFF94-BC81-DF59-D790-3EC4035BD59E}"/>
              </a:ext>
            </a:extLst>
          </p:cNvPr>
          <p:cNvGrpSpPr/>
          <p:nvPr/>
        </p:nvGrpSpPr>
        <p:grpSpPr>
          <a:xfrm>
            <a:off x="3537386" y="3756665"/>
            <a:ext cx="720023" cy="720023"/>
            <a:chOff x="739140" y="2669417"/>
            <a:chExt cx="1828799" cy="18239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246217-AD2E-8770-9163-035E1C3A5BAE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04A4D4-BBEB-758E-5130-72559F815700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001B9B-297B-2545-F00E-44DBF016F401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1A42A2-B23E-6410-D043-936EE9E3B4BA}"/>
              </a:ext>
            </a:extLst>
          </p:cNvPr>
          <p:cNvGrpSpPr/>
          <p:nvPr/>
        </p:nvGrpSpPr>
        <p:grpSpPr>
          <a:xfrm>
            <a:off x="4256996" y="3755710"/>
            <a:ext cx="720023" cy="720023"/>
            <a:chOff x="739140" y="2669417"/>
            <a:chExt cx="1828799" cy="18239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9BBE24-3D0F-F252-DBE1-60014ED3CF56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3BB232-7CAE-00B3-38DA-95F4563AF497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D2B66-D75E-27A5-E7ED-75A9D737D061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3FE3F9-B82A-7198-4BBD-BD02B7BB0807}"/>
              </a:ext>
            </a:extLst>
          </p:cNvPr>
          <p:cNvGrpSpPr/>
          <p:nvPr/>
        </p:nvGrpSpPr>
        <p:grpSpPr>
          <a:xfrm>
            <a:off x="4256996" y="3034256"/>
            <a:ext cx="720023" cy="720023"/>
            <a:chOff x="739140" y="2669417"/>
            <a:chExt cx="1828799" cy="18239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FF87A3-839E-C951-F5BC-D460E49F269C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E32499-A78F-96B5-DA7F-184FD6FD54AA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C32EA0F-5BB3-787A-5F82-F5A58D14AF22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40E39FF-B8C1-A726-14E8-DCFD5904B941}"/>
              </a:ext>
            </a:extLst>
          </p:cNvPr>
          <p:cNvSpPr/>
          <p:nvPr/>
        </p:nvSpPr>
        <p:spPr>
          <a:xfrm>
            <a:off x="333891" y="2827205"/>
            <a:ext cx="1944091" cy="196215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B58DF-03D2-B89B-2F92-D09E7D96C17E}"/>
              </a:ext>
            </a:extLst>
          </p:cNvPr>
          <p:cNvSpPr txBox="1"/>
          <p:nvPr/>
        </p:nvSpPr>
        <p:spPr>
          <a:xfrm>
            <a:off x="712087" y="4895850"/>
            <a:ext cx="1187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Generator</a:t>
            </a:r>
          </a:p>
        </p:txBody>
      </p:sp>
    </p:spTree>
    <p:extLst>
      <p:ext uri="{BB962C8B-B14F-4D97-AF65-F5344CB8AC3E}">
        <p14:creationId xmlns:p14="http://schemas.microsoft.com/office/powerpoint/2010/main" val="3388405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56DCA-8BF1-A0A3-2F73-0949AA906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551E-E1D6-2581-46B9-3C61FB6A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Observation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92409-0665-A44F-7026-1E4C87C60743}"/>
              </a:ext>
            </a:extLst>
          </p:cNvPr>
          <p:cNvSpPr/>
          <p:nvPr/>
        </p:nvSpPr>
        <p:spPr>
          <a:xfrm>
            <a:off x="586741" y="3756665"/>
            <a:ext cx="720023" cy="720023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1B96AA-ABA2-4208-A8B5-DE55378F4B21}"/>
              </a:ext>
            </a:extLst>
          </p:cNvPr>
          <p:cNvSpPr/>
          <p:nvPr/>
        </p:nvSpPr>
        <p:spPr>
          <a:xfrm>
            <a:off x="1306763" y="3756665"/>
            <a:ext cx="720023" cy="7200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1D6A0-1785-A33A-2A75-1BE3B462649F}"/>
              </a:ext>
            </a:extLst>
          </p:cNvPr>
          <p:cNvSpPr/>
          <p:nvPr/>
        </p:nvSpPr>
        <p:spPr>
          <a:xfrm>
            <a:off x="1305937" y="3040449"/>
            <a:ext cx="720023" cy="7200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A1FAD1B-7338-51E6-81A6-B6A4477DAA44}"/>
              </a:ext>
            </a:extLst>
          </p:cNvPr>
          <p:cNvSpPr/>
          <p:nvPr/>
        </p:nvSpPr>
        <p:spPr>
          <a:xfrm>
            <a:off x="2422075" y="3700277"/>
            <a:ext cx="720023" cy="10800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14E95B-CE28-C1B8-2EBF-84C1F9C4057E}"/>
              </a:ext>
            </a:extLst>
          </p:cNvPr>
          <p:cNvGrpSpPr/>
          <p:nvPr/>
        </p:nvGrpSpPr>
        <p:grpSpPr>
          <a:xfrm>
            <a:off x="3537386" y="3756665"/>
            <a:ext cx="720023" cy="720023"/>
            <a:chOff x="739140" y="2669417"/>
            <a:chExt cx="1828799" cy="18239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46DFD2-0B87-DBF1-2C02-C224F0AF02E8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1CAE5D-1321-68A1-027D-47CDFD785B37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2EEBB0-261F-2038-1620-AB6CDA3B2E38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7267D0-5451-22B6-614D-51664BF7112D}"/>
              </a:ext>
            </a:extLst>
          </p:cNvPr>
          <p:cNvGrpSpPr/>
          <p:nvPr/>
        </p:nvGrpSpPr>
        <p:grpSpPr>
          <a:xfrm>
            <a:off x="4256996" y="3755710"/>
            <a:ext cx="720023" cy="720023"/>
            <a:chOff x="739140" y="2669417"/>
            <a:chExt cx="1828799" cy="18239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D1CCA6-9DB9-B072-CF9C-2E613779D02E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70244A-0B85-988B-DE00-7682B101898B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FF1824-63D8-253A-FE2C-97070FEB2E4C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D892F5-D9DE-F7A2-16EB-8337F4BF8EDF}"/>
              </a:ext>
            </a:extLst>
          </p:cNvPr>
          <p:cNvGrpSpPr/>
          <p:nvPr/>
        </p:nvGrpSpPr>
        <p:grpSpPr>
          <a:xfrm>
            <a:off x="4256996" y="3034256"/>
            <a:ext cx="720023" cy="720023"/>
            <a:chOff x="739140" y="2669417"/>
            <a:chExt cx="1828799" cy="18239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D4BC44B-90F5-7FE8-B570-8B9648A3FD75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58D0FBC-D996-600F-E513-1BF6037CA66C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E71551-C3B1-2ABE-44E0-6A044A070665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BAC69F4-5279-FDA8-D81B-83868133BD9A}"/>
              </a:ext>
            </a:extLst>
          </p:cNvPr>
          <p:cNvSpPr/>
          <p:nvPr/>
        </p:nvSpPr>
        <p:spPr>
          <a:xfrm>
            <a:off x="3284950" y="2773203"/>
            <a:ext cx="1944091" cy="196215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F819E-FC1F-D799-0310-22935903278E}"/>
              </a:ext>
            </a:extLst>
          </p:cNvPr>
          <p:cNvSpPr txBox="1"/>
          <p:nvPr/>
        </p:nvSpPr>
        <p:spPr>
          <a:xfrm>
            <a:off x="3663146" y="4811740"/>
            <a:ext cx="1187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Generator</a:t>
            </a:r>
          </a:p>
        </p:txBody>
      </p:sp>
    </p:spTree>
    <p:extLst>
      <p:ext uri="{BB962C8B-B14F-4D97-AF65-F5344CB8AC3E}">
        <p14:creationId xmlns:p14="http://schemas.microsoft.com/office/powerpoint/2010/main" val="6387522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4C1F5-3758-9BCA-C5A6-54A5948CC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D550-7501-77BC-4BDA-B988AA87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Observation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3B005-E29C-C0A3-B872-08D9F0BD7B81}"/>
              </a:ext>
            </a:extLst>
          </p:cNvPr>
          <p:cNvSpPr/>
          <p:nvPr/>
        </p:nvSpPr>
        <p:spPr>
          <a:xfrm>
            <a:off x="586741" y="3756665"/>
            <a:ext cx="720023" cy="720023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EC1E56-4393-F702-2F6C-091B66C26D61}"/>
              </a:ext>
            </a:extLst>
          </p:cNvPr>
          <p:cNvSpPr/>
          <p:nvPr/>
        </p:nvSpPr>
        <p:spPr>
          <a:xfrm>
            <a:off x="1306763" y="3756665"/>
            <a:ext cx="720023" cy="7200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DBE6A-14D9-B77F-CEFF-4E1952AA9D1B}"/>
              </a:ext>
            </a:extLst>
          </p:cNvPr>
          <p:cNvSpPr/>
          <p:nvPr/>
        </p:nvSpPr>
        <p:spPr>
          <a:xfrm>
            <a:off x="1305937" y="3040449"/>
            <a:ext cx="720023" cy="7200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B73420C-FB1E-6D0E-5D6B-6FDEF9BA6532}"/>
              </a:ext>
            </a:extLst>
          </p:cNvPr>
          <p:cNvSpPr/>
          <p:nvPr/>
        </p:nvSpPr>
        <p:spPr>
          <a:xfrm>
            <a:off x="2422075" y="3700277"/>
            <a:ext cx="720023" cy="10800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F2412E-7028-B3E9-72A2-DB3EF98E4575}"/>
              </a:ext>
            </a:extLst>
          </p:cNvPr>
          <p:cNvGrpSpPr/>
          <p:nvPr/>
        </p:nvGrpSpPr>
        <p:grpSpPr>
          <a:xfrm>
            <a:off x="3537386" y="3756665"/>
            <a:ext cx="720023" cy="720023"/>
            <a:chOff x="739140" y="2669417"/>
            <a:chExt cx="1828799" cy="18239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33A0E2-8DE6-20DE-C637-A6D04CBD99A3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81D064-15A1-4BFE-590B-1C707810DE38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C3D573-AE68-9784-15A7-BBB711366472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7DD67B-9FC2-C1D6-17D1-7AC58BEDACB8}"/>
              </a:ext>
            </a:extLst>
          </p:cNvPr>
          <p:cNvGrpSpPr/>
          <p:nvPr/>
        </p:nvGrpSpPr>
        <p:grpSpPr>
          <a:xfrm>
            <a:off x="4256996" y="3755710"/>
            <a:ext cx="720023" cy="720023"/>
            <a:chOff x="739140" y="2669417"/>
            <a:chExt cx="1828799" cy="18239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00AFB5-8954-ABC9-0D45-7CF4C9AA6AF9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12078F-5D2C-DB55-743D-713FB2664F1B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7C1DDE-9D0C-E72A-9FA7-0A1F7E2C739B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FA71FF-84AB-261F-7F71-80B34D45C623}"/>
              </a:ext>
            </a:extLst>
          </p:cNvPr>
          <p:cNvGrpSpPr/>
          <p:nvPr/>
        </p:nvGrpSpPr>
        <p:grpSpPr>
          <a:xfrm>
            <a:off x="4256996" y="3034256"/>
            <a:ext cx="720023" cy="720023"/>
            <a:chOff x="739140" y="2669417"/>
            <a:chExt cx="1828799" cy="18239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A50C9B-97B8-0CCC-125B-74F339339FB3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D38578-5254-B925-C6E9-41BB6B8DD387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CCB9F5-E0F2-B889-F09C-1AB3EBCA7B0C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13ED9A3-A6E1-7433-122B-7D975C87114A}"/>
              </a:ext>
            </a:extLst>
          </p:cNvPr>
          <p:cNvSpPr/>
          <p:nvPr/>
        </p:nvSpPr>
        <p:spPr>
          <a:xfrm>
            <a:off x="5371481" y="3700277"/>
            <a:ext cx="720023" cy="10800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80DD78A-4814-4956-96BE-18E9A63B9CC9}"/>
              </a:ext>
            </a:extLst>
          </p:cNvPr>
          <p:cNvGrpSpPr/>
          <p:nvPr/>
        </p:nvGrpSpPr>
        <p:grpSpPr>
          <a:xfrm>
            <a:off x="6451102" y="3040449"/>
            <a:ext cx="1438390" cy="1428256"/>
            <a:chOff x="9398289" y="2520862"/>
            <a:chExt cx="1438390" cy="1428256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C910478-8DF6-37A8-412B-E45893FC592F}"/>
                </a:ext>
              </a:extLst>
            </p:cNvPr>
            <p:cNvGrpSpPr/>
            <p:nvPr/>
          </p:nvGrpSpPr>
          <p:grpSpPr>
            <a:xfrm>
              <a:off x="9398289" y="3235289"/>
              <a:ext cx="719195" cy="713829"/>
              <a:chOff x="6603502" y="2658370"/>
              <a:chExt cx="1435599" cy="1443625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055038B3-7606-368C-A9FD-EB04079D6029}"/>
                  </a:ext>
                </a:extLst>
              </p:cNvPr>
              <p:cNvGrpSpPr/>
              <p:nvPr/>
            </p:nvGrpSpPr>
            <p:grpSpPr>
              <a:xfrm>
                <a:off x="6603502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2661438B-2F29-DADD-573A-3F416D397350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4AC5F396-06CB-A257-467A-FBE1CFD78302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55D14909-224B-2165-7F06-DF8EE1DFE3E1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67FAF427-AA2C-C545-E791-AC2018FB32D3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E6E0F020-F72D-5BA9-39FE-68643F36FEB0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60F3D50-0965-0542-FF5E-FEC36430F227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638F2690-A150-B9E5-E798-C84A47ECCB76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4081DCE1-A13B-9166-7D40-7B61757453A8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135BD86C-EA62-5996-8567-288491E58E13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C1897018-095B-4567-D1B2-3C9414177079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B93CB400-E4C9-8AE9-7BE2-4AFC40FC757E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FBEEEC1-A8FD-5C29-6B94-2158CBB972F6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38FE71BE-5C36-9F33-144C-527AC081B871}"/>
                  </a:ext>
                </a:extLst>
              </p:cNvPr>
              <p:cNvGrpSpPr/>
              <p:nvPr/>
            </p:nvGrpSpPr>
            <p:grpSpPr>
              <a:xfrm>
                <a:off x="7321096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15FE0FFC-41C6-62B5-1082-A79D920D69D5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111AAEDD-14D2-BCAB-94E9-A702E985DD94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6A8B62C1-E584-3AB7-7197-4D846EFFDBEC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84B2C4EE-FF3F-2DB5-765B-0FD890CD959D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6525979E-86DC-7F87-7004-5AB0A140801A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7F2B094B-4D7E-BD2E-0AF5-809E764B1D84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71BA477F-73FC-9EAF-E349-6FA738B5FDEC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41976525-4246-D83E-05BD-2B9E33910E88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493CEFA9-6BE7-2DC7-BB2B-1645DAC813B1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8AEA8E11-4229-258A-7CDC-DD5ACE3528E1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FEEF5EDD-4725-14F5-9C28-446ADFA4E001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8BBF7FEC-5D24-9CF6-7D40-45C47110E05E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38E5E1B-2D47-0F71-D1D4-0F5BDCD97C5A}"/>
                  </a:ext>
                </a:extLst>
              </p:cNvPr>
              <p:cNvGrpSpPr/>
              <p:nvPr/>
            </p:nvGrpSpPr>
            <p:grpSpPr>
              <a:xfrm>
                <a:off x="7321096" y="2658370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C5AE8C08-4882-414B-17FD-9A0716138471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C4DA8533-40DD-25EC-7442-E1622FE3A38B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B05ACD3-3563-2712-6FE3-3541A4FB708B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6A062479-E34D-6BAB-FE3B-EBD2073BFB3D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88B7E0C6-7FEE-285C-FA6A-15A303F88034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2FB2573E-AB26-01AD-BA27-214B9000AE21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02D90CE5-53B6-B039-8996-1E31BC36F08F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1F74B64B-ED8A-456C-3C6B-5F58A1111895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506B70E2-216B-6BDF-B826-51B77F01A99A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37B7996B-51EB-6FFA-A576-A7B21440117B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8BE21806-8DA0-BBC1-4EDA-A16176F3C4B4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EA104EF3-8BE4-24A0-1160-B3E747675EE0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614AE59-31E1-CD3A-DE1F-CF9FD4CCD210}"/>
                </a:ext>
              </a:extLst>
            </p:cNvPr>
            <p:cNvGrpSpPr/>
            <p:nvPr/>
          </p:nvGrpSpPr>
          <p:grpSpPr>
            <a:xfrm>
              <a:off x="10115574" y="3235053"/>
              <a:ext cx="719195" cy="713829"/>
              <a:chOff x="6603502" y="2658370"/>
              <a:chExt cx="1435599" cy="1443625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412FF332-524D-3DAE-940E-DA18A79B3247}"/>
                  </a:ext>
                </a:extLst>
              </p:cNvPr>
              <p:cNvGrpSpPr/>
              <p:nvPr/>
            </p:nvGrpSpPr>
            <p:grpSpPr>
              <a:xfrm>
                <a:off x="6603502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EF5B7F77-71B8-32EE-903A-F664D3FE7B43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B23AA351-4768-637D-8649-52AEEA5EB9C1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D21DFFD3-266D-9EEF-0664-2905CF85C7AC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373799D1-3133-D486-2C9B-5783E52E619C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2F3CEFAA-69E3-9093-CD45-93B8B092E375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B124DCD6-A73B-60C1-0AB2-14DE6C9508C6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E5D9437F-6B65-8A6F-1553-0C623F4002C8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15C7D932-47F6-4D12-DB48-490EFE60C974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93540D07-1B71-27B5-FA7F-19A5F77E7316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327627F8-ECD6-F547-261D-8A23E1741CDB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9AE77567-4098-27C9-4A2C-29EF70C12A0C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C54E0035-A0C0-54C2-5360-0EA15A8FD38E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83F961BE-9C49-13BD-5CAA-99F81388EEFE}"/>
                  </a:ext>
                </a:extLst>
              </p:cNvPr>
              <p:cNvGrpSpPr/>
              <p:nvPr/>
            </p:nvGrpSpPr>
            <p:grpSpPr>
              <a:xfrm>
                <a:off x="7321096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D60FA170-C9D5-1B7B-01DE-3E32ECBDFB7C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EF70C57C-C06C-54B8-195F-99F95FF638C9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6BEF66FA-38EC-E788-CCF0-FDEFF8BB4C66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BD91A08F-9A9E-4E34-D7A8-32C82C689230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666E1800-7461-1757-2500-65D05F00F270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FEC5D6C5-FC35-1A46-9F96-7E8C0FA0093A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7255542D-7CC8-BA99-E2C7-67E5D4F003DF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0C97FAB7-0DBF-C40D-0FD2-7E8B1019C3AE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C49AD384-6B24-1DFA-90C3-7EAFEC11A017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5C77B63-09CF-A830-7392-7795DA7ACBA6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1C4DF29-C340-9860-06BF-690F41877982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379298E-32EB-ADAD-6121-BB7F1D3E87B0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6E6222A-42C4-F5F2-8FDD-C89858D79A4F}"/>
                  </a:ext>
                </a:extLst>
              </p:cNvPr>
              <p:cNvGrpSpPr/>
              <p:nvPr/>
            </p:nvGrpSpPr>
            <p:grpSpPr>
              <a:xfrm>
                <a:off x="7321096" y="2658370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3D3CE1EB-2BC4-5FD5-2CA3-C95DEEDC442C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8C0CF160-EE2D-189A-AB79-D5744FF13D8A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27922C6C-28ED-526C-0ADA-F77687D62706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B24D4682-147B-D48B-D018-4BB2246977CD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329E423-09EA-CC29-E935-C20F04E1A28A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C2D5D497-F95E-89B3-2090-F6A0DBAF47EA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C96C6DD9-C6BC-37C9-E46E-140EA3AC4771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61F8CB7C-52E8-D836-0372-7899D7073012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A1601016-DD32-91AF-8721-851EADC49B22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7EA4867A-B924-D265-1A5A-E67701AE9B90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CA3A513B-C47F-72FB-1F7C-F432BC190228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1C0F7ABB-B48F-596D-A2A6-F24EEDC766B2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87B49CF-2FB5-FCB2-8324-9D880D5709F9}"/>
                </a:ext>
              </a:extLst>
            </p:cNvPr>
            <p:cNvGrpSpPr/>
            <p:nvPr/>
          </p:nvGrpSpPr>
          <p:grpSpPr>
            <a:xfrm>
              <a:off x="10117484" y="2520862"/>
              <a:ext cx="719195" cy="713829"/>
              <a:chOff x="6603502" y="2658370"/>
              <a:chExt cx="1435599" cy="1443625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EC6205B5-8E5B-AE9C-52E9-CEFEF16AC65F}"/>
                  </a:ext>
                </a:extLst>
              </p:cNvPr>
              <p:cNvGrpSpPr/>
              <p:nvPr/>
            </p:nvGrpSpPr>
            <p:grpSpPr>
              <a:xfrm>
                <a:off x="6603502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48B74024-F7F9-29C5-F6C1-70980D4DBF96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3662E8E8-A012-CC1E-9B15-DB62F5F1D568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6C5D8013-5912-C82F-896C-648AD909D3FA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95AEDD72-739E-B3CA-D02F-5CBAE6661E99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487688C3-FD84-0783-DDBF-84B906939286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657606BF-BFAA-DE04-266F-BDDC6F1A2D13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C4AA4A31-8B07-AC46-6714-12F0E1CB38FE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5F6C1552-7576-13C4-EDCB-1285B6B10A61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D2C2508A-55E0-453E-C90E-3B0B434129E3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96507541-05C6-6963-68E6-A4C3BA6B20FA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D3F9C79F-5F4B-CD45-338A-D5F480059D05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98C709C0-C925-1A68-481D-8CD5133D0A45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4C9CAABC-5E25-5638-08D5-DDAC59EA1D61}"/>
                  </a:ext>
                </a:extLst>
              </p:cNvPr>
              <p:cNvGrpSpPr/>
              <p:nvPr/>
            </p:nvGrpSpPr>
            <p:grpSpPr>
              <a:xfrm>
                <a:off x="7321096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37DC2726-32D4-B3C4-23A8-B686B5787D7E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776A0BD6-4E0E-B637-D694-822A650476F2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5B377F06-4B1C-73AE-B779-297FF35FD6DC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4403749D-1277-9292-9D23-FC36299DAEA7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54B52CE9-9FBA-24EF-EAD0-189D26167CA1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BDCF1D4C-9F20-AF99-761C-6F24A38FAB14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404BACCB-341F-8D41-E683-4879CAFCF764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81CD7C75-F7F3-1FD1-FBB6-3A19831323C9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EF709AC3-0C3D-9A7B-B247-76806E5D2267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0EC7FCD6-2277-318E-0AC8-B33088300B4C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DBB3F6EF-8500-E6D7-65B9-5499A3C0B345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AE792C96-DB95-D0BE-4E74-7DAA6E6A4384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E79F1D3-C22F-76F8-5FB6-7DE20B12A2DD}"/>
                  </a:ext>
                </a:extLst>
              </p:cNvPr>
              <p:cNvGrpSpPr/>
              <p:nvPr/>
            </p:nvGrpSpPr>
            <p:grpSpPr>
              <a:xfrm>
                <a:off x="7321096" y="2658370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A4721D54-405B-DCDA-417B-48A3B12EA6F7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94E3FF5D-F7E6-98CB-A56D-66D9DCC6D8D0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ED0D51D4-AF3A-14E1-F273-814B0CC3CB64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DD86CE3-0C37-1772-7DEA-04AD4BEBAFAF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BB31D912-3B9E-96A4-4630-AF3A3CD3DB78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28B992BA-ADEC-BF4B-742D-321942777C79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97AE523-868A-DCF3-4A7F-C1A458F7710D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BEB845F8-B1F8-F1AF-DA06-C5CDD248DABD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44786B5B-CE28-3911-9979-6BE4EC1B4802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B2F7E90-9FCB-28E1-4348-1D14D8F44C47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FD72ADFA-6EA2-AF43-5B45-E8C301C8F5D9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FF2A2CE4-81EC-0384-FB09-7BB3EE607476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8BA8580-D409-C579-55BC-1BEFF02126C4}"/>
              </a:ext>
            </a:extLst>
          </p:cNvPr>
          <p:cNvSpPr/>
          <p:nvPr/>
        </p:nvSpPr>
        <p:spPr>
          <a:xfrm>
            <a:off x="3284950" y="2773203"/>
            <a:ext cx="1944091" cy="196215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197AC-B03A-E75C-D177-ADC94771003E}"/>
              </a:ext>
            </a:extLst>
          </p:cNvPr>
          <p:cNvSpPr txBox="1"/>
          <p:nvPr/>
        </p:nvSpPr>
        <p:spPr>
          <a:xfrm>
            <a:off x="3663146" y="4811740"/>
            <a:ext cx="1187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Generator</a:t>
            </a:r>
          </a:p>
        </p:txBody>
      </p:sp>
    </p:spTree>
    <p:extLst>
      <p:ext uri="{BB962C8B-B14F-4D97-AF65-F5344CB8AC3E}">
        <p14:creationId xmlns:p14="http://schemas.microsoft.com/office/powerpoint/2010/main" val="21700441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569EF-E721-016D-DBC5-FD1F1C5B6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0A03-6EEC-B443-B0C3-4845B070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Observation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E33A3F-6288-77C4-7561-A9519F23997E}"/>
              </a:ext>
            </a:extLst>
          </p:cNvPr>
          <p:cNvSpPr/>
          <p:nvPr/>
        </p:nvSpPr>
        <p:spPr>
          <a:xfrm>
            <a:off x="586741" y="3756665"/>
            <a:ext cx="720023" cy="720023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FF6C5B-928A-A7E8-F291-EEF643C88A13}"/>
              </a:ext>
            </a:extLst>
          </p:cNvPr>
          <p:cNvSpPr/>
          <p:nvPr/>
        </p:nvSpPr>
        <p:spPr>
          <a:xfrm>
            <a:off x="1306763" y="3756665"/>
            <a:ext cx="720023" cy="7200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0F2F6-7430-BF1B-3CC3-B65B760672BD}"/>
              </a:ext>
            </a:extLst>
          </p:cNvPr>
          <p:cNvSpPr/>
          <p:nvPr/>
        </p:nvSpPr>
        <p:spPr>
          <a:xfrm>
            <a:off x="1305937" y="3040449"/>
            <a:ext cx="720023" cy="7200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EEB16C3-6A2D-9C11-6A24-EDF2248F0FCF}"/>
              </a:ext>
            </a:extLst>
          </p:cNvPr>
          <p:cNvSpPr/>
          <p:nvPr/>
        </p:nvSpPr>
        <p:spPr>
          <a:xfrm>
            <a:off x="2422075" y="3700277"/>
            <a:ext cx="720023" cy="10800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328D5F-D0E3-CC24-1A57-15C17C32C8AD}"/>
              </a:ext>
            </a:extLst>
          </p:cNvPr>
          <p:cNvGrpSpPr/>
          <p:nvPr/>
        </p:nvGrpSpPr>
        <p:grpSpPr>
          <a:xfrm>
            <a:off x="3537386" y="3756665"/>
            <a:ext cx="720023" cy="720023"/>
            <a:chOff x="739140" y="2669417"/>
            <a:chExt cx="1828799" cy="18239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6EE751-BE54-06AF-C20C-C56DAF76FB33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8FCD55-1254-6D94-BE1B-8C7006F328F0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4F6A9C-0C02-3862-6D2D-CAD5971A6ABD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575227-F039-81DC-F4DF-CEAA21C98AAF}"/>
              </a:ext>
            </a:extLst>
          </p:cNvPr>
          <p:cNvGrpSpPr/>
          <p:nvPr/>
        </p:nvGrpSpPr>
        <p:grpSpPr>
          <a:xfrm>
            <a:off x="4256996" y="3755710"/>
            <a:ext cx="720023" cy="720023"/>
            <a:chOff x="739140" y="2669417"/>
            <a:chExt cx="1828799" cy="18239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E78351-9CF1-4D85-5BA9-8D5056997334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D08F280-E0D6-99DD-74A6-03E09BE6CD47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4B77E8-E3D9-3831-5FB0-61789DF75FA0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85093A-4EBE-1788-5011-BAF02F86DB1F}"/>
              </a:ext>
            </a:extLst>
          </p:cNvPr>
          <p:cNvGrpSpPr/>
          <p:nvPr/>
        </p:nvGrpSpPr>
        <p:grpSpPr>
          <a:xfrm>
            <a:off x="4256996" y="3034256"/>
            <a:ext cx="720023" cy="720023"/>
            <a:chOff x="739140" y="2669417"/>
            <a:chExt cx="1828799" cy="18239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9B6C67-A27A-31F5-9556-F93B6152B77F}"/>
                </a:ext>
              </a:extLst>
            </p:cNvPr>
            <p:cNvSpPr/>
            <p:nvPr/>
          </p:nvSpPr>
          <p:spPr>
            <a:xfrm>
              <a:off x="739140" y="3578982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D7BA98-55BF-9E64-5E15-5BF876EB7AB8}"/>
                </a:ext>
              </a:extLst>
            </p:cNvPr>
            <p:cNvSpPr/>
            <p:nvPr/>
          </p:nvSpPr>
          <p:spPr>
            <a:xfrm>
              <a:off x="1653539" y="35789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5E3C24-EEA1-8F75-B81A-7B5DDA114645}"/>
                </a:ext>
              </a:extLst>
            </p:cNvPr>
            <p:cNvSpPr/>
            <p:nvPr/>
          </p:nvSpPr>
          <p:spPr>
            <a:xfrm>
              <a:off x="1652489" y="26694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0AF75433-4E4E-871D-A257-C402AED84A21}"/>
              </a:ext>
            </a:extLst>
          </p:cNvPr>
          <p:cNvSpPr/>
          <p:nvPr/>
        </p:nvSpPr>
        <p:spPr>
          <a:xfrm>
            <a:off x="5371481" y="3700277"/>
            <a:ext cx="720023" cy="10800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4327089-85B9-3934-C146-81113164C051}"/>
              </a:ext>
            </a:extLst>
          </p:cNvPr>
          <p:cNvGrpSpPr/>
          <p:nvPr/>
        </p:nvGrpSpPr>
        <p:grpSpPr>
          <a:xfrm>
            <a:off x="6451102" y="3040449"/>
            <a:ext cx="1438390" cy="1428256"/>
            <a:chOff x="9398289" y="2520862"/>
            <a:chExt cx="1438390" cy="1428256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CCE9C9C-616B-55C7-391A-08CBC7414B96}"/>
                </a:ext>
              </a:extLst>
            </p:cNvPr>
            <p:cNvGrpSpPr/>
            <p:nvPr/>
          </p:nvGrpSpPr>
          <p:grpSpPr>
            <a:xfrm>
              <a:off x="9398289" y="3235289"/>
              <a:ext cx="719195" cy="713829"/>
              <a:chOff x="6603502" y="2658370"/>
              <a:chExt cx="1435599" cy="1443625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156022AC-6F5A-A20A-45AF-5C0CCB7D8F3B}"/>
                  </a:ext>
                </a:extLst>
              </p:cNvPr>
              <p:cNvGrpSpPr/>
              <p:nvPr/>
            </p:nvGrpSpPr>
            <p:grpSpPr>
              <a:xfrm>
                <a:off x="6603502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B0C835DB-EC2C-FC70-B658-A2AE9AB63D87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817E926C-75F8-E089-954B-6804833F9029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934C028E-BD64-4AF5-28CB-46279A9A4D1C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AFF7FE34-7C75-4A9B-7323-02114BD755EC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B3B3C613-8F0D-06B7-5719-FA4B9359C23F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0F2F4257-E24C-5D04-2911-E7CD2DDC73F5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1F57D7FC-E69C-D836-4EFE-039E5F3AB854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6BF3167B-3086-2103-A7F7-C81EF1E085F2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6B534415-0340-75EF-2FD3-056E6CDECF65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59009AF5-A7EC-C393-EA15-A07F68B5A14D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CD49671E-65AC-F33E-98AD-BB09B6CAC387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595BA099-295C-B33C-EABD-F77385996317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68123C1-80EE-2AE8-3087-77F9EB559032}"/>
                  </a:ext>
                </a:extLst>
              </p:cNvPr>
              <p:cNvGrpSpPr/>
              <p:nvPr/>
            </p:nvGrpSpPr>
            <p:grpSpPr>
              <a:xfrm>
                <a:off x="7321096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ED7C887E-ECF2-F027-8316-46354B775D27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A973C266-EBF3-6C5B-1AE3-DD2E65226849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BB40F7BC-FF7D-CF5D-5CBD-0E6B0BEE438D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96DA3969-ED80-DC19-8D48-8F285A32DAB8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481891B8-7A17-2DB2-B760-98AACDF2E5FF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32E380BF-B453-9782-AFF6-6BF7A8BAD463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BB121DFD-7AC9-EFCF-3C44-EE3F025E212E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0B7D71E3-60F3-0DCE-AEBD-46BFDC6B1065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3DDC4E84-2394-A878-41B7-0B6303C4744C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6ED60B4C-6693-99E5-C100-48C120E4D713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548AAB77-6A61-672F-6F44-98C5C26C5046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42E1E61A-C7B9-549A-AE7B-E4E8206B6E93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2D2B9FD-AFAE-A629-B83A-970012889991}"/>
                  </a:ext>
                </a:extLst>
              </p:cNvPr>
              <p:cNvGrpSpPr/>
              <p:nvPr/>
            </p:nvGrpSpPr>
            <p:grpSpPr>
              <a:xfrm>
                <a:off x="7321096" y="2658370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DE0EAA5D-E762-E504-77AB-3A1B5C04F934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18E8D636-F636-6B69-10FA-97AEFCCD9F24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FD3FA3E-5B0D-DBAC-4FE9-9D5C4517CE33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49ADA67C-00B6-141F-3A01-D40AD38209D5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02EA636F-26D5-E39C-89B6-431675398166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2A50323-2AFD-DD3D-8486-389C9CAD73FD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8C53B76A-271B-5AA7-CADA-2FEAAC58029C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1A25AEA2-023B-1A13-7C06-CBECC28DAD61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780FDCAF-6BBB-1CB4-A2CD-4B265EB21286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374BFBF4-F0DD-6DE7-955E-E8CA4BEF0B8A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8A4A1D80-EE1F-17A4-6D43-F94A37D09F18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980D48AB-78F6-B1CF-5F3D-0ED7234762A6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97FE49C-ABA8-7D79-3848-9E8630586B65}"/>
                </a:ext>
              </a:extLst>
            </p:cNvPr>
            <p:cNvGrpSpPr/>
            <p:nvPr/>
          </p:nvGrpSpPr>
          <p:grpSpPr>
            <a:xfrm>
              <a:off x="10115574" y="3235053"/>
              <a:ext cx="719195" cy="713829"/>
              <a:chOff x="6603502" y="2658370"/>
              <a:chExt cx="1435599" cy="1443625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6F6191D9-572D-79FB-4912-4EBB6E3DC020}"/>
                  </a:ext>
                </a:extLst>
              </p:cNvPr>
              <p:cNvGrpSpPr/>
              <p:nvPr/>
            </p:nvGrpSpPr>
            <p:grpSpPr>
              <a:xfrm>
                <a:off x="6603502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59723811-FACE-603B-8D4F-A9D7F49B6AE1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D24C19F5-49AC-0271-2AEC-45E43A335E33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D5E5025A-EA19-91EB-6EFD-AD8D3D8F5F2F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CF5DFA45-9DFC-06FF-97F3-F430DCA5C1ED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40FD2F0E-9BA8-21E1-3C73-3A56151A6E07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ACC8B235-61B8-EF98-8B16-93E1827E4C5A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977AA759-9054-5C80-E495-D2BDFF6D4513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0A9E73BC-89F2-9E0A-1F95-53A39DE50592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B3A51FEE-A9FB-E8AE-4FD7-3C9CC3A0FBD5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5E805C82-43E6-197C-BF3A-2055E16EBD64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3D843A96-F044-CECA-838A-288A5EF95C41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76F1F350-91A7-2C56-7D41-DE6DC977B2C7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AEC9D1F0-89D7-8369-8256-0A2F1981F2CB}"/>
                  </a:ext>
                </a:extLst>
              </p:cNvPr>
              <p:cNvGrpSpPr/>
              <p:nvPr/>
            </p:nvGrpSpPr>
            <p:grpSpPr>
              <a:xfrm>
                <a:off x="7321096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14F49D80-A6FB-EB04-4267-209A388023E9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6AF7503E-79EA-E555-C91A-16DFCBE2F456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D16F5397-82D6-DE77-0DD6-F6E5614AC3B4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6DD5ED4D-D6F6-C0F2-D777-04B9BF13B457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E7DB3C03-9126-B861-76F8-66CDA4924D14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84BF3125-A90A-6F91-D442-2B6755423602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38C58DB1-A2FD-30F4-4E74-B67CF9891F1B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F4045EF2-C49D-00FA-9DF2-550D868B314F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38F0FE53-BA1D-F2D7-7BA3-C0171AAAE449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36B9CEB0-355F-7661-4F11-8B51389AA065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B5BA88D-5549-1E80-05EF-BF6CB12CCF87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67BDFA41-0F85-FF69-807C-6873A177D989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2349E163-21E3-E698-66E5-C6F4F5AFFC04}"/>
                  </a:ext>
                </a:extLst>
              </p:cNvPr>
              <p:cNvGrpSpPr/>
              <p:nvPr/>
            </p:nvGrpSpPr>
            <p:grpSpPr>
              <a:xfrm>
                <a:off x="7321096" y="2658370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5C4C8409-893D-37F9-0194-10C45CBF9CC3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09CCC0ED-E60A-DEEC-4C33-87D09768A012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C54F1FDF-1485-F6C6-51C8-C5F88E4BB661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84668E40-A666-441B-AEF5-69987C16D626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2F3C743E-3676-0D95-556A-6923011B5C01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3A484396-D89C-E37F-18C5-DFD984D2740A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2CB4DCA0-2026-13AF-CBDA-0E3EBDF54150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BB71BCC5-9585-ACD7-6CF3-8C35FC17FC97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6AE4D036-7885-D392-9755-6ABA48B5F36D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4C1036C0-1FE3-D7EA-012D-2F0723C862E5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684F732C-84F5-1B8F-7DC9-35A0DA38808E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C512132E-4B34-1C2F-3B4E-00458E4813E0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359D6044-084B-A893-1D6C-AE10125099D3}"/>
                </a:ext>
              </a:extLst>
            </p:cNvPr>
            <p:cNvGrpSpPr/>
            <p:nvPr/>
          </p:nvGrpSpPr>
          <p:grpSpPr>
            <a:xfrm>
              <a:off x="10117484" y="2520862"/>
              <a:ext cx="719195" cy="713829"/>
              <a:chOff x="6603502" y="2658370"/>
              <a:chExt cx="1435599" cy="1443625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00186D9D-4209-89E1-0B06-30298B245361}"/>
                  </a:ext>
                </a:extLst>
              </p:cNvPr>
              <p:cNvGrpSpPr/>
              <p:nvPr/>
            </p:nvGrpSpPr>
            <p:grpSpPr>
              <a:xfrm>
                <a:off x="6603502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ED586B62-F411-0CF1-1438-7E7B04AE5FAA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FF708445-63F4-35EE-E46F-788EAA95B765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517AC9F1-69FF-5101-930A-D5004D1AB11C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B599E69B-8917-5969-B683-FBC3222D33E5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E5BF8DB8-C16D-A328-4865-F19A3AE2E86E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90C01F77-A1A6-65C8-2B0E-C272C80017AC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954BD1B6-6651-EF88-367B-7C72BC6D07E3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EE65A333-0A54-9D17-725A-1D1771574C5E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E3739DBF-5E8A-0938-449E-A7B040FE7FEB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7E65273F-5967-D860-3285-2E4CE526D05A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E8D7F148-6E7C-EF6B-6553-C579E85992C8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6549F8FF-81FA-D1B8-F17B-6342D3F4A141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9B1D19F0-AD79-8707-A3F9-E6605B16F86D}"/>
                  </a:ext>
                </a:extLst>
              </p:cNvPr>
              <p:cNvGrpSpPr/>
              <p:nvPr/>
            </p:nvGrpSpPr>
            <p:grpSpPr>
              <a:xfrm>
                <a:off x="7321096" y="3380779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7E5D2EA9-5282-0D07-03B1-AB0676E178D4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3905BBC1-E26F-F708-4BCB-8C3C5CF5FDC7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B44A4AB1-F960-E60D-1408-947E26EF3812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E82A9154-9416-334C-EB3B-140EE77CF39F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51C36772-34FA-3785-7A73-BED45A1C0E66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8B0DE679-717D-01FD-F567-794FF2AA705D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6787EF76-A19C-4D4B-9E6E-9ADAAF6C0FDA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3905028-8229-1493-C93B-6C8504D5D7FE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541C82BA-DE01-A077-B3F9-94127C1D3C29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53844655-4232-D46A-C66B-D1137A201CB4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DE735F4E-A3D9-3FC5-0B60-ECA795DFB61B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E3B39885-D0AF-CDF3-6F47-A374CF2BE05E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7A104662-9938-8D0F-2FC2-CA908CC5AE8F}"/>
                  </a:ext>
                </a:extLst>
              </p:cNvPr>
              <p:cNvGrpSpPr/>
              <p:nvPr/>
            </p:nvGrpSpPr>
            <p:grpSpPr>
              <a:xfrm>
                <a:off x="7321096" y="2658370"/>
                <a:ext cx="718005" cy="721216"/>
                <a:chOff x="4397201" y="2661552"/>
                <a:chExt cx="1828275" cy="183183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0A38185B-A156-7786-7597-8A1425C5618A}"/>
                    </a:ext>
                  </a:extLst>
                </p:cNvPr>
                <p:cNvGrpSpPr/>
                <p:nvPr/>
              </p:nvGrpSpPr>
              <p:grpSpPr>
                <a:xfrm>
                  <a:off x="4397201" y="357898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84896A03-4134-7AE4-C199-5EED45FF89B0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B7B54965-3A29-90A6-CA95-B4C5B4D34B79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587098C-06A2-1D44-0A8F-E29403B9855A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F70EB852-D3A8-34B8-A393-F19C6239D496}"/>
                    </a:ext>
                  </a:extLst>
                </p:cNvPr>
                <p:cNvGrpSpPr/>
                <p:nvPr/>
              </p:nvGrpSpPr>
              <p:grpSpPr>
                <a:xfrm>
                  <a:off x="5311076" y="3577770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BF981332-0AE8-66ED-7F07-B7D705B0A7FF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6E235E25-37F5-77D6-B987-B198119B6441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2A3D096D-65D5-7FED-C8DB-58FA699BE2E4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28F90FCB-A0E0-9728-066E-259C648BE10D}"/>
                    </a:ext>
                  </a:extLst>
                </p:cNvPr>
                <p:cNvGrpSpPr/>
                <p:nvPr/>
              </p:nvGrpSpPr>
              <p:grpSpPr>
                <a:xfrm>
                  <a:off x="5311076" y="2661552"/>
                  <a:ext cx="914400" cy="914400"/>
                  <a:chOff x="739140" y="2669417"/>
                  <a:chExt cx="1828799" cy="1823965"/>
                </a:xfrm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0379B92-A7B9-7034-F34B-50CCFC0C7D46}"/>
                      </a:ext>
                    </a:extLst>
                  </p:cNvPr>
                  <p:cNvSpPr/>
                  <p:nvPr/>
                </p:nvSpPr>
                <p:spPr>
                  <a:xfrm>
                    <a:off x="739140" y="3578982"/>
                    <a:ext cx="914400" cy="914400"/>
                  </a:xfrm>
                  <a:prstGeom prst="rect">
                    <a:avLst/>
                  </a:prstGeom>
                  <a:solidFill>
                    <a:srgbClr val="15608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2A1E0F19-AE3E-84F5-D1C9-6BC8FD87200B}"/>
                      </a:ext>
                    </a:extLst>
                  </p:cNvPr>
                  <p:cNvSpPr/>
                  <p:nvPr/>
                </p:nvSpPr>
                <p:spPr>
                  <a:xfrm>
                    <a:off x="1653539" y="3578982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8F048A33-D2CA-D936-3C91-92E25CAF69E7}"/>
                      </a:ext>
                    </a:extLst>
                  </p:cNvPr>
                  <p:cNvSpPr/>
                  <p:nvPr/>
                </p:nvSpPr>
                <p:spPr>
                  <a:xfrm>
                    <a:off x="1652489" y="2669417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46035A3-6AB3-8826-7071-5109FD1A2B53}"/>
              </a:ext>
            </a:extLst>
          </p:cNvPr>
          <p:cNvSpPr/>
          <p:nvPr/>
        </p:nvSpPr>
        <p:spPr>
          <a:xfrm>
            <a:off x="6233943" y="2773203"/>
            <a:ext cx="1944091" cy="196215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13735-5CA0-D7B0-EAF8-37CC4895B250}"/>
              </a:ext>
            </a:extLst>
          </p:cNvPr>
          <p:cNvSpPr txBox="1"/>
          <p:nvPr/>
        </p:nvSpPr>
        <p:spPr>
          <a:xfrm>
            <a:off x="6612139" y="4735353"/>
            <a:ext cx="1187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Generator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6120818-EF8D-60B0-C106-BDA654761977}"/>
              </a:ext>
            </a:extLst>
          </p:cNvPr>
          <p:cNvSpPr/>
          <p:nvPr/>
        </p:nvSpPr>
        <p:spPr>
          <a:xfrm>
            <a:off x="8320473" y="3700276"/>
            <a:ext cx="720023" cy="10800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D6748-1448-B38F-005C-E5E19519E182}"/>
              </a:ext>
            </a:extLst>
          </p:cNvPr>
          <p:cNvSpPr txBox="1"/>
          <p:nvPr/>
        </p:nvSpPr>
        <p:spPr>
          <a:xfrm>
            <a:off x="9294840" y="351561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78905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5870-461B-A3DF-D05B-D385CBF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78A3-C492-C03D-0817-0CCAFFCD5D16}"/>
              </a:ext>
            </a:extLst>
          </p:cNvPr>
          <p:cNvSpPr/>
          <p:nvPr/>
        </p:nvSpPr>
        <p:spPr>
          <a:xfrm>
            <a:off x="1386840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43270-DD45-DFE2-1601-2CC0E14DC20A}"/>
              </a:ext>
            </a:extLst>
          </p:cNvPr>
          <p:cNvSpPr/>
          <p:nvPr/>
        </p:nvSpPr>
        <p:spPr>
          <a:xfrm>
            <a:off x="2301239" y="34265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1BDB3-FD06-EBF3-ACE8-0A913F3B1839}"/>
              </a:ext>
            </a:extLst>
          </p:cNvPr>
          <p:cNvSpPr/>
          <p:nvPr/>
        </p:nvSpPr>
        <p:spPr>
          <a:xfrm>
            <a:off x="2300189" y="25170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E38984-0B2D-8539-DC60-647AE049B05D}"/>
              </a:ext>
            </a:extLst>
          </p:cNvPr>
          <p:cNvGrpSpPr/>
          <p:nvPr/>
        </p:nvGrpSpPr>
        <p:grpSpPr>
          <a:xfrm>
            <a:off x="6096000" y="3426582"/>
            <a:ext cx="914400" cy="914400"/>
            <a:chOff x="6096000" y="2517017"/>
            <a:chExt cx="1828799" cy="18239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2B7DC6-4730-B649-6E2E-69AC49BD5A35}"/>
                </a:ext>
              </a:extLst>
            </p:cNvPr>
            <p:cNvSpPr/>
            <p:nvPr/>
          </p:nvSpPr>
          <p:spPr>
            <a:xfrm>
              <a:off x="6096000" y="34265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D53E29-AF27-9B0C-9421-BFED70E47774}"/>
                </a:ext>
              </a:extLst>
            </p:cNvPr>
            <p:cNvSpPr/>
            <p:nvPr/>
          </p:nvSpPr>
          <p:spPr>
            <a:xfrm>
              <a:off x="7010399" y="34265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F4A021-AC3B-938C-A1D8-5D0122BBDA5E}"/>
                </a:ext>
              </a:extLst>
            </p:cNvPr>
            <p:cNvSpPr/>
            <p:nvPr/>
          </p:nvSpPr>
          <p:spPr>
            <a:xfrm>
              <a:off x="7009349" y="25170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4486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5870-461B-A3DF-D05B-D385CBF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78A3-C492-C03D-0817-0CCAFFCD5D16}"/>
              </a:ext>
            </a:extLst>
          </p:cNvPr>
          <p:cNvSpPr/>
          <p:nvPr/>
        </p:nvSpPr>
        <p:spPr>
          <a:xfrm>
            <a:off x="1386840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43270-DD45-DFE2-1601-2CC0E14DC20A}"/>
              </a:ext>
            </a:extLst>
          </p:cNvPr>
          <p:cNvSpPr/>
          <p:nvPr/>
        </p:nvSpPr>
        <p:spPr>
          <a:xfrm>
            <a:off x="2301239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1BDB3-FD06-EBF3-ACE8-0A913F3B1839}"/>
              </a:ext>
            </a:extLst>
          </p:cNvPr>
          <p:cNvSpPr/>
          <p:nvPr/>
        </p:nvSpPr>
        <p:spPr>
          <a:xfrm>
            <a:off x="2300189" y="25170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B7DC6-4730-B649-6E2E-69AC49BD5A35}"/>
              </a:ext>
            </a:extLst>
          </p:cNvPr>
          <p:cNvSpPr/>
          <p:nvPr/>
        </p:nvSpPr>
        <p:spPr>
          <a:xfrm>
            <a:off x="60960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D53E29-AF27-9B0C-9421-BFED70E47774}"/>
              </a:ext>
            </a:extLst>
          </p:cNvPr>
          <p:cNvSpPr/>
          <p:nvPr/>
        </p:nvSpPr>
        <p:spPr>
          <a:xfrm>
            <a:off x="65532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4A021-AC3B-938C-A1D8-5D0122BBDA5E}"/>
              </a:ext>
            </a:extLst>
          </p:cNvPr>
          <p:cNvSpPr/>
          <p:nvPr/>
        </p:nvSpPr>
        <p:spPr>
          <a:xfrm>
            <a:off x="6552675" y="34265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5F868-B3ED-DB6F-600E-360E259D735D}"/>
              </a:ext>
            </a:extLst>
          </p:cNvPr>
          <p:cNvSpPr/>
          <p:nvPr/>
        </p:nvSpPr>
        <p:spPr>
          <a:xfrm>
            <a:off x="70093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7B241-0815-5A8C-FD30-03C53BC58F3C}"/>
              </a:ext>
            </a:extLst>
          </p:cNvPr>
          <p:cNvSpPr/>
          <p:nvPr/>
        </p:nvSpPr>
        <p:spPr>
          <a:xfrm>
            <a:off x="74665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BAEDF-7D94-9CE5-33E3-ADAD3A1C0206}"/>
              </a:ext>
            </a:extLst>
          </p:cNvPr>
          <p:cNvSpPr/>
          <p:nvPr/>
        </p:nvSpPr>
        <p:spPr>
          <a:xfrm>
            <a:off x="7466025" y="34253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176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5870-461B-A3DF-D05B-D385CBF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78A3-C492-C03D-0817-0CCAFFCD5D16}"/>
              </a:ext>
            </a:extLst>
          </p:cNvPr>
          <p:cNvSpPr/>
          <p:nvPr/>
        </p:nvSpPr>
        <p:spPr>
          <a:xfrm>
            <a:off x="1386840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43270-DD45-DFE2-1601-2CC0E14DC20A}"/>
              </a:ext>
            </a:extLst>
          </p:cNvPr>
          <p:cNvSpPr/>
          <p:nvPr/>
        </p:nvSpPr>
        <p:spPr>
          <a:xfrm>
            <a:off x="2301239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1BDB3-FD06-EBF3-ACE8-0A913F3B1839}"/>
              </a:ext>
            </a:extLst>
          </p:cNvPr>
          <p:cNvSpPr/>
          <p:nvPr/>
        </p:nvSpPr>
        <p:spPr>
          <a:xfrm>
            <a:off x="2300189" y="2517017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B7DC6-4730-B649-6E2E-69AC49BD5A35}"/>
              </a:ext>
            </a:extLst>
          </p:cNvPr>
          <p:cNvSpPr/>
          <p:nvPr/>
        </p:nvSpPr>
        <p:spPr>
          <a:xfrm>
            <a:off x="60960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D53E29-AF27-9B0C-9421-BFED70E47774}"/>
              </a:ext>
            </a:extLst>
          </p:cNvPr>
          <p:cNvSpPr/>
          <p:nvPr/>
        </p:nvSpPr>
        <p:spPr>
          <a:xfrm>
            <a:off x="65532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4A021-AC3B-938C-A1D8-5D0122BBDA5E}"/>
              </a:ext>
            </a:extLst>
          </p:cNvPr>
          <p:cNvSpPr/>
          <p:nvPr/>
        </p:nvSpPr>
        <p:spPr>
          <a:xfrm>
            <a:off x="6552675" y="34265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5F868-B3ED-DB6F-600E-360E259D735D}"/>
              </a:ext>
            </a:extLst>
          </p:cNvPr>
          <p:cNvSpPr/>
          <p:nvPr/>
        </p:nvSpPr>
        <p:spPr>
          <a:xfrm>
            <a:off x="70093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7B241-0815-5A8C-FD30-03C53BC58F3C}"/>
              </a:ext>
            </a:extLst>
          </p:cNvPr>
          <p:cNvSpPr/>
          <p:nvPr/>
        </p:nvSpPr>
        <p:spPr>
          <a:xfrm>
            <a:off x="74665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BAEDF-7D94-9CE5-33E3-ADAD3A1C0206}"/>
              </a:ext>
            </a:extLst>
          </p:cNvPr>
          <p:cNvSpPr/>
          <p:nvPr/>
        </p:nvSpPr>
        <p:spPr>
          <a:xfrm>
            <a:off x="7466025" y="34253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ACF91-8957-FE31-2DFD-FE9005D051C6}"/>
              </a:ext>
            </a:extLst>
          </p:cNvPr>
          <p:cNvSpPr/>
          <p:nvPr/>
        </p:nvSpPr>
        <p:spPr>
          <a:xfrm>
            <a:off x="7009350" y="296514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85AE29-8B2D-040A-EB6A-878B5805D7EF}"/>
              </a:ext>
            </a:extLst>
          </p:cNvPr>
          <p:cNvSpPr/>
          <p:nvPr/>
        </p:nvSpPr>
        <p:spPr>
          <a:xfrm>
            <a:off x="7466550" y="296514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36365A-9B2D-46AD-BA07-E5D26E14035C}"/>
              </a:ext>
            </a:extLst>
          </p:cNvPr>
          <p:cNvSpPr/>
          <p:nvPr/>
        </p:nvSpPr>
        <p:spPr>
          <a:xfrm>
            <a:off x="7466025" y="25091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380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1A969-9B3B-C7B2-7F98-EE02075DD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2167-C3BE-C5EB-329D-9BA6BF34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66F857-18EB-0C20-CBD8-91F9EA043CCB}"/>
              </a:ext>
            </a:extLst>
          </p:cNvPr>
          <p:cNvGrpSpPr/>
          <p:nvPr/>
        </p:nvGrpSpPr>
        <p:grpSpPr>
          <a:xfrm>
            <a:off x="6096000" y="3887708"/>
            <a:ext cx="457391" cy="458412"/>
            <a:chOff x="6096000" y="2509152"/>
            <a:chExt cx="1827750" cy="1831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8E5C31-E4D0-5148-58E6-D3925500B164}"/>
                </a:ext>
              </a:extLst>
            </p:cNvPr>
            <p:cNvSpPr/>
            <p:nvPr/>
          </p:nvSpPr>
          <p:spPr>
            <a:xfrm>
              <a:off x="6096000" y="3882570"/>
              <a:ext cx="457200" cy="4584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11D77B-819C-D202-8453-EA17876F5138}"/>
                </a:ext>
              </a:extLst>
            </p:cNvPr>
            <p:cNvSpPr/>
            <p:nvPr/>
          </p:nvSpPr>
          <p:spPr>
            <a:xfrm>
              <a:off x="6553200" y="3882570"/>
              <a:ext cx="457200" cy="4584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B930DE-1281-375C-15A1-1712984505D7}"/>
                </a:ext>
              </a:extLst>
            </p:cNvPr>
            <p:cNvSpPr/>
            <p:nvPr/>
          </p:nvSpPr>
          <p:spPr>
            <a:xfrm>
              <a:off x="6552675" y="34265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0C5B6C-1783-C55B-EFB4-989A69B5917B}"/>
                </a:ext>
              </a:extLst>
            </p:cNvPr>
            <p:cNvSpPr/>
            <p:nvPr/>
          </p:nvSpPr>
          <p:spPr>
            <a:xfrm>
              <a:off x="7009350" y="3881358"/>
              <a:ext cx="457200" cy="4584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3542F4-B89B-C381-2DC4-0F0C8A7F718A}"/>
                </a:ext>
              </a:extLst>
            </p:cNvPr>
            <p:cNvSpPr/>
            <p:nvPr/>
          </p:nvSpPr>
          <p:spPr>
            <a:xfrm>
              <a:off x="7466550" y="3881358"/>
              <a:ext cx="457200" cy="4584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CBFF39-A2EF-9A22-F630-4FFF641D87C4}"/>
                </a:ext>
              </a:extLst>
            </p:cNvPr>
            <p:cNvSpPr/>
            <p:nvPr/>
          </p:nvSpPr>
          <p:spPr>
            <a:xfrm>
              <a:off x="7466025" y="3425370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991B01-23C2-C54B-523C-70133E46CEA1}"/>
                </a:ext>
              </a:extLst>
            </p:cNvPr>
            <p:cNvSpPr/>
            <p:nvPr/>
          </p:nvSpPr>
          <p:spPr>
            <a:xfrm>
              <a:off x="7009350" y="2965140"/>
              <a:ext cx="457200" cy="4584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3FAAE9-5872-2DA4-5500-F0193A6AEA04}"/>
                </a:ext>
              </a:extLst>
            </p:cNvPr>
            <p:cNvSpPr/>
            <p:nvPr/>
          </p:nvSpPr>
          <p:spPr>
            <a:xfrm>
              <a:off x="7466550" y="2965140"/>
              <a:ext cx="457200" cy="4584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1E7941-A2FB-C6A3-92DB-ACB5CF602780}"/>
                </a:ext>
              </a:extLst>
            </p:cNvPr>
            <p:cNvSpPr/>
            <p:nvPr/>
          </p:nvSpPr>
          <p:spPr>
            <a:xfrm>
              <a:off x="7466025" y="250915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D0B61A3-1025-ADF2-F15C-6AAF0688DB17}"/>
              </a:ext>
            </a:extLst>
          </p:cNvPr>
          <p:cNvSpPr/>
          <p:nvPr/>
        </p:nvSpPr>
        <p:spPr>
          <a:xfrm>
            <a:off x="1385527" y="3887405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8C4312-97C8-AFFE-A983-3B81D966F9BE}"/>
              </a:ext>
            </a:extLst>
          </p:cNvPr>
          <p:cNvSpPr/>
          <p:nvPr/>
        </p:nvSpPr>
        <p:spPr>
          <a:xfrm>
            <a:off x="1842727" y="3887405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879399-1E49-61C8-29B3-0F9F2F0F1E18}"/>
              </a:ext>
            </a:extLst>
          </p:cNvPr>
          <p:cNvSpPr/>
          <p:nvPr/>
        </p:nvSpPr>
        <p:spPr>
          <a:xfrm>
            <a:off x="1842202" y="3431417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F3F51C-815D-304C-7056-AC846AB55AAB}"/>
              </a:ext>
            </a:extLst>
          </p:cNvPr>
          <p:cNvSpPr/>
          <p:nvPr/>
        </p:nvSpPr>
        <p:spPr>
          <a:xfrm>
            <a:off x="2300189" y="388770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CD7D75-FBE8-513A-D63B-CA5CFCEACC5B}"/>
              </a:ext>
            </a:extLst>
          </p:cNvPr>
          <p:cNvSpPr/>
          <p:nvPr/>
        </p:nvSpPr>
        <p:spPr>
          <a:xfrm>
            <a:off x="2757389" y="388770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78798B-9D4F-258D-863F-0BDEAC1222C9}"/>
              </a:ext>
            </a:extLst>
          </p:cNvPr>
          <p:cNvSpPr/>
          <p:nvPr/>
        </p:nvSpPr>
        <p:spPr>
          <a:xfrm>
            <a:off x="2756864" y="343172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AE41CC-B916-225D-817E-5BC317BEBDAD}"/>
              </a:ext>
            </a:extLst>
          </p:cNvPr>
          <p:cNvSpPr/>
          <p:nvPr/>
        </p:nvSpPr>
        <p:spPr>
          <a:xfrm>
            <a:off x="2300189" y="297149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B9D4F2-E2E7-B449-49D6-B2BCE8ADD8F5}"/>
              </a:ext>
            </a:extLst>
          </p:cNvPr>
          <p:cNvSpPr/>
          <p:nvPr/>
        </p:nvSpPr>
        <p:spPr>
          <a:xfrm>
            <a:off x="2757389" y="297149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D09A5A-ECAC-871E-15F6-3B547BD98A2A}"/>
              </a:ext>
            </a:extLst>
          </p:cNvPr>
          <p:cNvSpPr/>
          <p:nvPr/>
        </p:nvSpPr>
        <p:spPr>
          <a:xfrm>
            <a:off x="2756864" y="251550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023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1D45-D4D7-4027-BCD2-0A6FD183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Devising an Order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281F69-714A-CCF1-A844-B07616065B75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D8AF17-25C4-094E-6B2A-EAC63CFC21F6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27F40D-4C69-DA9F-77C5-D139B3C80055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857BF-F412-DD32-9CB4-D1B6468B29A4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408097-EE48-1542-7A41-704B2A3759C6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5BB30-A299-9AE7-6B19-9541D6B192CC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61305A-4C81-FC8B-C94D-ADAB350DEC3D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58CC27-A5AF-43FC-F2DF-AF4DBD528BBB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F60066-9995-5659-C801-F7D7F034968F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F6146F-D12D-7A46-3D65-DE979A9FE941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20E65F-8606-4C7F-5C52-E9C3A0E8C8A0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43E8BF-706E-0B0B-5DB6-EE9E2FF46093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8C38FF-3A8A-3653-1951-E6EBCFDBAA20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F3C36F-5B7B-DB1A-C9A6-48F1715ABABA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18AE1C-3232-993D-DF81-FBCC2407B6FA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6C9319-B9CC-EDA6-88A6-4FFD70C863CC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673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0A3AE-78DC-7847-A69B-2891094D4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BAF5-AD07-C315-BC45-AF2483E9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Devising an Order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09915-7891-EDEF-4BC7-56E2B1249A5F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E9FBCA-BFF9-F2A5-BF68-3A8B5D71E78F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A46B07-F475-4509-C280-CFBD68A81420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AC620A-EE6E-3F83-5F79-FC8B92A3D557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67240D-698B-6B58-92FE-3D110F2E0D9B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7B2853-F136-BF00-45E5-8D26E73CFB16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E13D6-208B-2073-A855-F3D77AE02C4B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264CC4-F728-AC54-5033-C68637B3E56A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9BBCDF-BC2D-8213-15A7-746FD935EB0B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F882B3-797B-27B6-98AD-3E05CD3087D0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D8F674-154A-5ACB-2DAF-74B5B63F2F7A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43CDAC-A6E8-83BF-B90E-632D060CB59C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22F6CC-5A11-31AF-CAA9-A660AFABD120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4D9C386-C97E-A110-903A-FADBA00ED78C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F097C1-4F40-7CC2-9B43-E5FD7251BF8A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D1741D-09F0-9DDD-EC0A-D115B39F8AA1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6813EE-6E6B-3839-70E5-F987CAABE22D}"/>
              </a:ext>
            </a:extLst>
          </p:cNvPr>
          <p:cNvCxnSpPr/>
          <p:nvPr/>
        </p:nvCxnSpPr>
        <p:spPr>
          <a:xfrm>
            <a:off x="4945856" y="3888581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10C3A4-632C-EFB9-D311-7E9963137D8A}"/>
              </a:ext>
            </a:extLst>
          </p:cNvPr>
          <p:cNvCxnSpPr>
            <a:cxnSpLocks/>
          </p:cNvCxnSpPr>
          <p:nvPr/>
        </p:nvCxnSpPr>
        <p:spPr>
          <a:xfrm flipV="1">
            <a:off x="5869781" y="3429000"/>
            <a:ext cx="0" cy="49768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2E7DB8-8C0B-2256-DD25-27584B75094E}"/>
              </a:ext>
            </a:extLst>
          </p:cNvPr>
          <p:cNvCxnSpPr>
            <a:cxnSpLocks/>
          </p:cNvCxnSpPr>
          <p:nvPr/>
        </p:nvCxnSpPr>
        <p:spPr>
          <a:xfrm rot="5400000">
            <a:off x="4502943" y="3464719"/>
            <a:ext cx="9239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4D0AF1-7FA2-9179-FFEE-12749ACA78D5}"/>
              </a:ext>
            </a:extLst>
          </p:cNvPr>
          <p:cNvCxnSpPr>
            <a:cxnSpLocks/>
          </p:cNvCxnSpPr>
          <p:nvPr/>
        </p:nvCxnSpPr>
        <p:spPr>
          <a:xfrm>
            <a:off x="4926806" y="3002756"/>
            <a:ext cx="94297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3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6C6D2-B8BB-C130-A996-C33156B0E137}"/>
              </a:ext>
            </a:extLst>
          </p:cNvPr>
          <p:cNvSpPr/>
          <p:nvPr/>
        </p:nvSpPr>
        <p:spPr>
          <a:xfrm>
            <a:off x="7891272" y="4599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930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E5471-A5DF-FE0E-5234-88DAD3DCE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1062-C75E-AAAF-4F49-8466B0F5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4AF967-4059-DB71-0299-D453E2297374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9093A7-FC95-19B0-8C62-4C0D9B3B6DD4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317787-759C-446A-4273-43C337E7049A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33D965-64DD-36E6-A7CD-469860CB4F5B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BDF3E1-4B84-34F9-2D0A-CB7A360D32C7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475BAD-1319-639E-1718-B75E01204CAD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328D92-4446-90F9-46DC-804310D572DE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197E63-243B-319D-430D-DCDF814F8FCE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45CE5F-08C7-AA58-5349-C418F8BF0876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E17C75-4B1B-F595-182E-75E396B0B7B6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5F3848-0118-EF1F-0889-B28268431EF6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0A13ED-E49B-5B08-C579-4878570AE799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4ABDDA-FE23-CA3E-EE29-CCC36F3A47B8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EBCC3E-2125-2BC7-12BF-091ECA4D4440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9FDC69-5C72-ED92-0E53-41C1214CDAA9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36C3AB-9565-AEA0-9130-E7CA8CEE5693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E28111-BAE0-8513-B035-3FCF9EA804E8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602773-2569-DF4F-A46C-0C405D4D141D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DD8C50-F5F6-3782-4B82-1AAB5133BB7F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A31B90-13AE-47CF-EC2C-E9468DD3D762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A7BB6C-06B8-7271-11DF-8C3C948EFBC2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FD3731-AC0A-D30E-1E8E-1A2B2AFC9754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F985DC-0C14-7A11-7A3B-0A89628F9B44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D2DED2-03BD-0295-3B64-CD59EC873B69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7DE578-FECB-0296-DC71-8B891764E84B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9BC5E1-8A5B-A786-E94B-DDDD1B7FE1CA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FE78CD4-6551-2B77-D625-C499B532DD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E77B96-9C87-CF5C-063B-41B0D49A85A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008E6A1-C73A-439B-BD70-889BD78A5C34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54351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83488-3499-4FC2-755B-F7844AB1F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08B2-B9B0-F972-21A6-ACD3E616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D5C7B0-D26C-12CF-C6AD-842674AD0AD8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BAE7D5-E405-1E07-30F1-D7EAA04177F4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2CD662-3B1E-7788-94F9-B8689F1DB59C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8AAF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FC63F-BA15-F3A4-AB87-90CC378EA7BE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17D3E4-EE4D-C03C-ECDD-C0CC0BDAEBE2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B91AD5-E9BE-B893-3E1F-00A2C89799EE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532604-4992-50DC-84BC-0A843BA2D685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45479D-3EC5-B79F-AB8D-7C7C9A62E506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726CB6-89AA-B34E-6F62-E1CB6F7D205E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F47933-6589-9F15-A72F-22C3CF319405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1C2D65-419C-F471-7A90-A6D665208654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D05F19-375C-7810-6B78-9D0076468908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4C5F83-1340-69CF-8F3C-32CA39FBC8FD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CB2CBD-4E7B-E4B3-7327-EAF323F58337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A960056-4F4D-6821-DFAD-BC7C676FEFB4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926DE0-B660-2183-ED8F-14D05BE623F5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30BA690-1C7E-3F51-19E9-95B25AB7CFFC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66C716-C663-86B1-F4C6-686B3EA91E51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A2B109-784D-9D8D-6AE3-43FD49CA7F8B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8F7924-D0F5-36B1-5C44-5ED1483DB3FC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9D7FE5-DFC7-3FDD-ECEA-C9BB3A787EE7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9D70A3-34EE-4891-5320-1DAE24C7BFE9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70F2E8-69DF-377B-EB7E-E97479D81C2B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14E3D7-BC0B-D327-3734-D54ADDE08529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A82BD2-22A1-3B36-5D84-6DC94BFC9E25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4AFB807-1F2E-7F03-85E9-DC822962CD28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88D347B-3D16-E28D-B0B6-D9F91A0D8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90E4DE2-A827-AAA0-22ED-E2585E67358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44DEF60-F87D-B4DC-88BD-287D98BBE184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5826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DC763-6E80-AD64-34BF-FBDEF9A8F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636A-3736-F180-6F2F-5E434E5C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A0D7DE-E9B6-3102-627D-2E277CD2DB72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98E1A1-A237-02A9-71DA-C7E7E00999D0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E7912E-B011-D5CB-D70E-47E52D3F5A7A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E8B273-8610-5ED0-88D2-85F2A56DC840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22E9C8-01B7-844A-0CEB-669B5BC8F237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2D1C4C-1D58-BAF3-7E16-68C2C71AD4A5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152F19-DE9A-6BA7-032F-9DA816483680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9EB5AD-4D8C-D5C7-2BAD-D1BB6179B3AE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20D66E-091D-C669-A674-853A75C655C6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11A12B-069C-06F3-6B0B-F357F056B339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5900AC-BE64-1884-32D5-641703EC0397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C557CF-0A05-B118-EBFD-A9E4487C29EA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0E0A35-C9D0-4A78-76FF-A67AEA196B20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68E3E4-C32D-82AB-48DD-51D7B948210C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279C32-4912-C25E-72B3-A49D541C3DAA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CBCC13-23E0-3170-63C3-444C429437CA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0853A-6B01-F2B5-90BE-157294E557E2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5D68024-F638-FD45-636B-2901B41853E4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E28F8D-A6D8-8B8F-70B4-8B7DD0481F18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56E20D-5EF0-6601-09D4-0CFF7408208E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949922-FC3E-AA67-09AA-1FFDBE134187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4A5C70-363D-CB73-FB0A-13339D4A7E68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AB3E4E-F18E-8E47-FB03-43E596D5B4FA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C996CC-275A-5CB2-F217-320559EC5D6D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0A903B-362B-C312-0151-628D79B1CCAC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6B79EE-2876-92B4-8066-0DD349472E62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AF5F132-59D9-5780-9B65-72D8B4F937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E1E83E-6F10-5862-87D5-802B8BACA98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4F7004F-CE96-B7F2-AF4C-48633B4FAD8C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05498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36639-3D38-AC5B-A8BB-9B0E2EA97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E910-4DCE-3972-71A7-3DB2C7D2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71793E-DE5E-FBFC-1507-7BFEC2E134E3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2C61E5-6F91-54E8-AEF7-1569D733E47E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32424-120F-61CA-48C6-6C4B742A97B9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23A525-DD78-92E4-B57C-BEF41596345D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38C3E6-3654-B30B-9EF4-B63DEB6A2ECB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FD4EDC-A0FC-13EE-7E94-91F146A0A447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E41D68-A210-E79E-D73D-4312EDD8275A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091A61-C912-3D60-BA7E-C2428CC4F8FB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5A68CC-3510-EE35-9B84-D93141EE84C8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76FE35-0AD6-C1C6-3BA3-1C439BB3B89E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3A60E7-8395-C3A7-B94A-70A5D747C581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D3BAB2-31ED-BAD3-3721-11DE35FE683E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5DA647-6BCB-4D26-3406-8082D2D12E34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D40B3B-434D-369C-DB6A-169E3439B0D6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0DB0B9-5236-7E55-9716-2D32506FB19D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41FAB1-681F-424F-37ED-BFB9A64F7108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3D886E-C36B-CA14-7F46-6F2099894F62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5CEAC8-C487-8145-BDFA-8162FD7C0A2D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BA3F8B-686B-737B-D7C1-54C0BC27B704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D0BB62-187B-8FA5-6B9B-1BCFDC929E82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8FE061-90F3-8EB5-179A-55471975DF47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490ACE-F955-E939-13F0-35E48242AC7B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D32183-C118-CAC6-183F-41350EF11056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EB2644-ECD9-4A5F-FD4B-9E6E9173870D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2DC94E-F416-57CA-B773-E9C6A56CDC1D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97234C8-556B-031E-017A-8A3E1668A71D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B03F621-4D92-7B45-63DE-78BD2C561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16889AF-06F9-9C6F-22E4-2E5ED3F55B7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8A024ED-AB8B-B4E6-9736-0610D977B794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1824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716D4-4E60-145C-4BF1-F14B8CCCF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76AC-1E94-C313-3C20-CFCEEE47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8F681-0ABB-6BD5-1816-94B0FE342156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802AA4-6AD9-688D-3D2D-26886E90D48F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E47CFA-9C3A-F99E-0463-A35557687432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E6B5E2-2189-D6B3-C684-FB1AC752D670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0C315B-C7B0-630A-C89C-336997D7CD98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D23B81-C7D1-9BD6-99B6-FEF5198D0EEF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053F80-2401-6151-91B5-CCF16D67E333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D2EDA7-C1EF-7F82-F3E0-E7DC9010790D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F1ADD7-2D7F-E572-B245-BDBE2A2C4E7E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685AD0-2571-D157-1156-33F23B29F6F9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FA4D71-D124-F364-E73B-4EEEC844B12E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50B180-78A2-3A1B-3374-9B3E84B13F43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FE2E25-FE1A-7252-FE71-066A11141CCE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BE851A-143C-65D8-0224-71EF4314DB33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0852D3-0305-91E6-3D77-844A89C2BE30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0AAC95-2E9E-08B2-728A-023314A9281B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F90664-A837-EA0C-29B4-6B7CD9D61B3D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C91C70D-02D2-DB6D-7330-D75F73B0947D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D892B5-3888-9DB0-F873-0E03B0211586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338E0F-31DE-00AB-2DBE-79C939A7EE5E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2DC830-44D3-C5E4-7DF1-9055604AD20E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AAA0C2-C327-E684-31B3-4EEC2C28707D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6E2140-F345-98AC-CCC5-7670159D5AC2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C65A06-536A-38E0-947F-CF94D926612D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959C16-ABA2-F8B0-8827-27FFC8129168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12F175B-20B9-9DFA-DFC1-7335556E59EC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45A615C-3BDF-3BB7-F07F-ED8D7D5F09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250AB1-1624-212A-DBCE-7FDF233075F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D158339-D714-5D29-EC31-39EEF555A3DF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78921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160C4-A0A2-0315-0937-D237F3F64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5FCF-F083-2372-7439-70421330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4FC0F2-106B-8FC0-3ED8-6F2823533C89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70C419-5067-7E13-3B7A-C3D69701A0FD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0AE7A1-5048-F866-1B55-9A1BD0FEB746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DA9349-DF25-4271-B17B-30C8766FBDC1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55FC8D-D40E-8EEB-2A3E-B22A72D19ABE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1B1764-B00F-93E9-F1B5-0316A30BE6DB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962390-9368-8CE3-10D9-7E8017DCE315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81BF53-A0BE-C4FF-7583-772E981CFC57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E94BE3-925C-C6CA-E312-68F248503A41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F24130-06DB-E591-0BDD-5B9629E22399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BE63BA-9C32-AF83-CD93-549694F3CBD6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0D85FF-4D54-06D0-B5C8-1DDA7F6AB122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7B22AB-28DB-C8BC-9379-D780E2B4B305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F29366D-9624-C10B-30D3-F3C3D7A9802F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54CF89-A891-2C65-0E4C-6F1DAB6EAA31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F2DF6B-E821-189F-7771-ADB5BA3AC639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FF38F9-B884-DBED-E8F1-B37D3493E990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202379-BD0A-C1E6-8275-7E4685353467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EFD751-6BBE-54BD-4A80-7052559C34AB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315ED6-33D4-D581-6D23-ED1E88A77FD8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1DFE24-B9A2-4478-C78B-870494DFFF30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155114-5046-4626-1F6D-0B429CC166C8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2F1749-96AE-2511-9809-5B597E6DBA31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5CC7A0-8DB8-E6C0-5417-D87FBD6D2BFA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FE60C4-EED1-0451-3D6C-DF3326C1B519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C7AF270-F91D-1723-E934-79C3569D0A7E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17FC4D-5BF8-10D4-AAAD-13D8E7492C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D6D89AE-7A5C-E2F7-5EE0-751E02622DE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DC4CAD4-DFA8-13E1-0F2A-D63A19FD2E73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65782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EF1B5-95C9-4D8D-BC03-054A63C30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CB9F-821D-1DB2-2E28-DA4ED351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BA3764-BE2B-657E-00F7-E1AF7FBD5449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A538-E41F-C1E3-9F61-E1FBA5E1C500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4A623D-5563-5FFB-8E66-310DF869C5D0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F39AEF-08BB-CCA1-C4BA-1FF918088A8E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7E92FA-63CA-0335-59B0-4DA766DDCCAA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586BA6-3CD5-7220-2336-DC13F5A29083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F67538-0D16-8F03-D6FC-61283FAADFD4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47ACFA-2921-3FB3-E031-CFDE9ACB729D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2455C4-38A7-8E7D-3E4F-EE8668195B3E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2BDEBD-2D40-AFE0-79CD-F9BCEB0A692D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A9EC76-CAD1-DC02-D5B3-5B9DEB66FABF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FA7EF7-36D0-BD21-EB32-D51D3A33CC0C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097839-4911-6190-D73C-6BD4760E55A3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CEAD55-698D-C20F-69FD-E1F0223EB9BB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51D2B1-B6CA-30E4-4261-7BE6AE59EC86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3B316E-8644-FD2C-2161-417288F9E30B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82E6441-D0F8-6E89-954A-731ADE6A5C4A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5C7F6E9-7465-EC90-C393-26EFB3D2635F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E63993-A663-FEA4-7D12-0F5352ECC42A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5C470D-8638-4A55-CAC0-140A21224D57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889546-59B1-0C01-ED49-58A1A21C10D3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D10718-F671-92AA-9610-29B7A703AA5F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EE4BA9-0EBC-AC68-23EB-80F8FEEE9C17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475CD3-2089-5424-2592-6F76391A6F0A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DB5AA9-C003-4655-9161-799BCB0F6670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DAF8E8-94FF-C715-5589-5BE2BF6CA0A7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1220445-6F32-E777-176F-AAF923602D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BB393C-C855-61BD-43FB-8E20672A9E6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2EE50C5-2E5F-6E76-441A-8B42C33A6394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41242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BC527-3661-6E8A-B6BA-D534A302E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6BCE-F9C9-4A7C-C0FF-34A6BDA8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F2F341-6D8F-B8D9-C995-DC9D9BFF5291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DD3765-7DAC-3382-F9C6-E85BA3841486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8EC0DD-0D13-D79C-6095-392EF85FF462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27D7FB-5F0F-5371-F824-6F294913C54A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3F864D-34AA-2653-CF11-091F628276F3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4BBB60-39F5-DFA0-E61F-C74086DD5B90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3EA6E4-B9BE-14E2-9AF3-294B23EE5CAC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36A4EF-D9C4-3896-ACE9-2E7F4505A32D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C4CAD9-DEEE-B603-2481-1544E9C34BE2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D9AA01-EB79-8097-4CB6-0E6367AF301E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9AD055-0E9F-ABB5-BF10-C64E60E613C5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5804F1-5692-7552-781E-296E9BE1E83D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9A9A8C-2240-3854-2839-DB0DBA4FAA54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98860E-6D35-876A-E97C-01FB33B51BF5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996FED-B602-B502-A343-4D390161666A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DA0A12-FA05-A4A3-CB68-3FADBA6EC8C4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A871B6-A0A1-DA3E-257D-77D81DC88B9D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80E656D-3D7F-C407-3A6F-6B928BEC2D76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37830B-883F-2D19-C443-C686A4C56E6E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8E9A7D-7F79-F5C0-C0AD-7E7D5DFA6937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E45826-1501-9D6C-B87A-3229B79118FA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09C25C-F88F-FD29-AD22-1643049FD308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3F1A65-C730-74CB-3750-5AC0C1385EAD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FA1542-8A12-3AE9-581F-462277349EB0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2CDF2B-DDA4-1366-0F82-A19A0DD286A5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C4A8276-ACFF-F317-4087-1C01A874FB72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EBCF08-3DF4-2EBC-755B-7D2C2656D4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1CFAC5-CCF1-5998-DDF5-0540B90E7F8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5C80DE9-882C-CFA7-02DC-90F8F4196EFC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50747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9C6B1-B929-758B-09FF-AF165D140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DF24-924D-76DB-5852-D29E4ED4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F875E5-B031-1EF0-D51F-571A0FE540B2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8C7E0-7F4E-E5D4-37EA-6DAACC80B801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BD3D9D-7DA0-8D31-5A6A-F00EBC4D5D52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501D7C-1406-8058-3407-7B010FB78874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0ECD8E-8AF8-217B-7DBB-F8E9DCFD2A8B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A99B53-3434-B177-87DC-F5963C0D4810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C2F918-B71A-F730-C794-BCAC56B507A2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1631BB-E01E-C6E8-3C83-FE87E8704139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26ECA9-FF12-54CF-A6A1-A1A0CEE07ED6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07A9F2-7291-7589-B16E-35E85EBEE898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57983B-F83E-F823-D95A-F215505307F4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C39F5A-A4E7-9CD2-A651-53A6ACBEDEA1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A810C0-3F7A-D10F-2C94-2FACDBFF5609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209B18-B0F6-637E-2BC3-06F726C64B46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2073E2-4AAB-1BF5-7A39-69A88935F548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4ED6AA-6D1A-38CF-F0F8-84723CF3DF8F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94439B9-CEAE-B7F5-FD18-FEB685749F0D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55C326C-F119-0C74-5B94-08A0897D4B4C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08FFC4-39E2-BB7E-73B5-57B489F31EEC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836215-43B0-2853-3248-FDBE71114B7A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45B6C8-B1BC-615E-1BF9-39DAB58FAAB8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6921B5-F699-FDFF-8667-EB3C691BDA1B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160D2E-4C9A-5DB3-35EC-24F65B52080F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877959-53E7-4131-E6B9-7567B673DB86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070079-8E9B-DB2C-1316-B6396F86C986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FD41158-B5D8-2F26-593E-1E7B2C79EDFE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03A2B5B-1068-456A-3ADE-7CE25325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C71E82-6B77-6F24-226B-44A7A531DBF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7E04BEB-EAB3-53B1-59B9-586C96C87522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23572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68D32-A9AA-256E-E45F-64E50078A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D6E9-60FF-66D1-04F1-CC0812F1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8E1EB9-FFDE-9BE6-0D01-A2B256995F71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70798-04E8-8CE1-45C1-64101A15300A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F9B47F-AEA4-7815-094B-6BA05337EB49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AADB98-C3D7-A28B-0055-9E7307267409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D6CBFD-C1C5-0FFC-F3CC-85F674166E65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5A8D48-16C6-0C5A-F865-84EA89B8BCD7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5537D1-D9F2-8E30-8C1E-D3742BC4B59C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56DF75-E871-AD1F-E31E-4511AAD65E81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D08468-5DDD-3B38-6FF4-6617503773DB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3514CE-961E-BC91-53C4-36C09BBAF7C5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796F32-BB1B-A879-88D0-21422961A8E9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A9F413-0B1C-0B84-0DDA-9997DF51A5A9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EE9228-8CA6-D5A3-4ED2-87268D796AFB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A75E54-F4E0-FA76-B91A-098C374BA7B4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CD0C8C-2155-D45C-D436-D73138CBD3B2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456307-3B08-B04C-3B48-2691344C62B4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356656-894F-EB3D-6AFD-B50CBCD3BB28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EC42E6-74BD-CD57-265F-E7329636EC28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30AC0-00A5-040B-D633-C52A34DA8596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BCB9EE-6E6F-51D0-C635-2589027F9434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EF565F-871A-BA87-8F18-173D20006585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99458A-B39D-5A1B-E60B-FEBF68F4ECDC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86A852-3FB2-2096-CF48-F47B26330219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001F91-D01E-AF75-D904-BBC266094148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BDD05B-DA5A-788E-E562-3631FEE010BF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219C67-C2C9-C870-61E5-8D1B543CFE01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E9DE00E-4671-CCAE-6C54-131CD28AF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17DFD7-502C-DADE-009B-908BC31E3A4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28A9E5B-AF9E-AFA5-F45A-2AE87023AEA9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8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6C6D2-B8BB-C130-A996-C33156B0E137}"/>
              </a:ext>
            </a:extLst>
          </p:cNvPr>
          <p:cNvSpPr/>
          <p:nvPr/>
        </p:nvSpPr>
        <p:spPr>
          <a:xfrm>
            <a:off x="7891272" y="4599432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471F7A-F3CE-7AAB-7832-55256BACE146}"/>
              </a:ext>
            </a:extLst>
          </p:cNvPr>
          <p:cNvCxnSpPr/>
          <p:nvPr/>
        </p:nvCxnSpPr>
        <p:spPr>
          <a:xfrm>
            <a:off x="6486524" y="2095500"/>
            <a:ext cx="411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E40140-FB39-84F4-4238-033464A885B0}"/>
              </a:ext>
            </a:extLst>
          </p:cNvPr>
          <p:cNvCxnSpPr/>
          <p:nvPr/>
        </p:nvCxnSpPr>
        <p:spPr>
          <a:xfrm>
            <a:off x="8115299" y="941832"/>
            <a:ext cx="0" cy="457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2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D7FCE-C4F5-FBA6-3209-1523C1E62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A48F-4AF5-790F-3F98-ED1BF5C2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9A7C2-B0EA-C6DE-EC51-B3CF84AD2CFC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7C2B4E-33B4-9E75-C4E2-0D10144D59CD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0BA55D-9545-F14C-0EC5-58DB852756A6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42858E-C8F8-8A7D-A020-AAD254711AA1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FB31DC-6999-E9C8-336E-A5DDB0DF76DF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84B963-E08D-372B-B51A-79930410FABC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2560AF-B719-6DC1-C459-2DD2D7048BBC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3545D8-0F0C-D9DE-F9BF-1B65AD72D532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E91D61-79A9-351A-7409-7E288D8C28AE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93EBA-0169-F6CD-B4B5-B07F069E58CC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74E308-9879-E9E2-574D-BE573257B3B1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4F3AB0-AB1B-E3E2-C7E5-78537DB3F0F3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F9C664-654B-BD88-ACB1-8F5791876B00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61F238-B998-62E2-3FBA-EF806B9A09A9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177239-79B3-3F62-DD6B-4794B10A702C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5F2925-D5F3-3535-33D5-FD194352FC69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24F74A5-E06D-6216-0CA8-349D364B2364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417D3EF-C86E-820B-B711-369E45A71769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8D6BA7-5D4A-2F67-AA1E-A04759B678D5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AC9AED-DF22-9A69-B5C9-35C96452A204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29DCEB-08B2-05DF-6107-674C1F845FAD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032F31-3D6A-1FA2-E920-2625508C0E96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8249B0-97C5-256D-F001-2D5277B47E23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F5AA5-4E52-55ED-CD92-7C7398DED864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867B28-2D4F-78D9-C1FF-5D1312BDFD03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7B74B7-DFE0-5BD0-09D9-F69F5CB48016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100B37F-FDFC-099F-B6FC-71F75C13C0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216C5C9-7D19-F017-7104-0E9FE549702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4166B76-DF68-069F-95E1-E787B0F93237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69971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34113-08E8-0377-D58F-C475C2A3A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DBD9-3255-0E22-DB67-B0E67A29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5E4B0-C3F3-1816-CB63-452127C5280A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C16B07-5127-6421-272D-69AA8DD658E6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C2688A-7642-1983-FF20-71077072D034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5ECE0D-44B9-1B04-9CD4-E1B6393B3D66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1AC459-501C-1EA0-D979-BEDFCB2A33A3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E43BA7-9E1F-CE71-BFD0-174719A280E1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6C0ECF-C052-9CBF-9077-6E29746060B9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30CAC7-7986-2C97-6573-57D6D46E24E9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7E4DB3-F292-F23F-7ACD-39778601D614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CB6892-E799-AE5E-B2A2-4EB7BE0BB5C1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816727-FA73-701C-634E-86896CB7C2CE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F515C3-C875-AEAA-A637-CBD772B5ED8F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3F0A7D-79A8-9994-D326-2EB433D8E289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6F8112-C92C-2DD9-58FA-9F7DA7C297F6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00D4C6-BF0D-01E9-9C93-2C9EA7E2907F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A39030-8329-582B-0BE8-251BE7BD43E2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26CC7B-F3CB-BEC4-127E-F749592F331D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6A3F08-5CEA-C50C-6E21-291A528698C7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BC02B9-7009-981F-EBF2-9F4A034AD625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BE42B4-E35A-0043-1FB4-63A26300176F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2B2523-8E77-E353-27BE-931BF52DCF86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F70796-D3EC-960B-58E9-F9419DCB6599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C3E119-51E3-3862-757C-55742FCACC92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00439D-8051-96E5-6097-2478BF047C5B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4F910E-211E-6578-6B99-B7DAF60C2865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6C19B0-3E2C-EDC0-7CA2-9C6D9A33F62D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DBA4AAF-E6C5-11DB-55BE-B5E53027A3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FBBA08-4595-EF7C-0E40-373C9711F86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B168DCD-FB2C-CFFA-3050-EC3DB5CA8150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89897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B57DD-FF16-868C-C978-A24ABF796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1A69-516D-8E50-16BD-4937E415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5F316-B3E4-0E21-700D-E8677C9F1726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A9F04A-C777-10A7-6352-533F6A9F0874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4409E8-2C6C-CBDE-CF58-FC815C2C95E0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1FF3A9-4EF3-A325-D31A-C336658D48B0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49E453-0EA8-0C26-4F29-4F66CD4EC656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C4B7C0-17F9-4221-CFEF-E1B4A5299E66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6DC01A-07B9-C3F4-76A2-A6847D05B548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45A5DE-8FE5-9997-AEA0-F6BDDD54870E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61809D-4553-5ED1-D7D2-A04A95EABE8F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EAF0F5-2827-A8F9-E34D-BE9D523EDFE0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9669B-69D0-BE76-BF1E-43BEEFBAC148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4FDEE9-9500-C30D-7432-766F769F3A44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5CEBE8-5898-7065-3D9C-7AC3B51E8767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B41CA6-B601-5625-3708-B8DC2750C877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AFF84B-DA27-71E3-CFCE-97D8B78C5745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28120C-7319-4723-D50E-71ADF4F20477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3B692B-DFF3-E919-9EF4-B29B30F4906F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B40BCE-0307-0E04-EF5B-6067D195C79F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3131F1-53D6-F322-9C6C-0D03C5B60634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9E37FC-D990-AE1E-C835-F6133BEF67B3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54C5EB-5043-0FF9-D8C4-D6C73512F2B8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7D1CE0-B9D9-D0D4-0FA7-1E421C6F290E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94E458-956F-5EFD-A618-25477EF57759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18297F-9D91-4BCC-E049-817D6F3DBCC7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56BAE4-9CD5-C875-43E1-B5194D3F61ED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0223A3-5905-3F9C-9841-34515CD08A4C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4DF5C6F-5552-C285-9094-D7D4D45D5F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C3668C-9C0B-37F9-41EA-A6B98D777FA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5A2FB8A-C3C5-088E-3AC1-97F640501D9A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74031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F1165-E310-2F50-7DC5-AD55C7D01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E862D-BC17-78DE-0C84-41D05D47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CB7579-D3BD-638C-C9F1-78EE14DEFEBF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02A267-336A-9910-58D6-DE6BE3C6806F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7C6ED1-CFD7-7A23-CF3C-B86F8E9CE36F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EBB5FE-87A3-4087-37DB-00168208C51B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D5D168-E481-69F1-D50A-446CD0683248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EC484F-51AC-B37A-3196-59434E878920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7EB010-305C-EDBC-1D05-18C84C2FB29D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745BCB-A385-654A-7CAE-D911B7CE0850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51C7E6-832A-9F69-6BAE-C0D9AE4F4794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72B1EA-855C-2AC3-76BD-A1750F099E51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673625-1436-75B8-7C72-154788A966B7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B69525-6F5A-EF50-4AF7-2BBE30CBB260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885E64-E66F-4F09-B474-40489C86BD81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28E23AA-B222-837F-EBB1-7BD3482432EE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983883-8F6D-E0AE-C576-478EDE7885BF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0F0EEB-16E1-C4DB-7BD2-98684DDC7B6B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4BA52F1-F3B1-A3A5-B3EB-C0FAA623012A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802E13-377B-662D-AF0A-700F3A27E04E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69140F-5D2F-184F-36AE-58926EC33CCF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D111D6-CF9A-D5A5-2E41-ED5FADB30B93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44FB41-C189-F280-1803-C649E9166262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799CA8-4D6A-23A1-8386-7D682741BDE1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D09E2C-2D7C-892A-3BA7-D0EA18ED68DC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229543-FFD3-842B-6071-1F5F34473D0C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CCC265-6EB8-4CAC-3BD8-0976180191FE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BCDD36-4C32-7940-C37F-359D6BA51D28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984CFD5-C072-00D1-F43E-A87C7D869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747AEC-088A-49D3-B247-FC260312687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DB1F77C-3696-B46E-829A-0C7E0026FF84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4921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EDFCB-942B-3550-5D1D-DF9AD96E4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6CD1-1F06-920A-EAB8-99A8FA2C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6B473C-00D4-60AE-8E79-0C5C3828CE41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3FE356-578E-010E-81B8-403DA7F42BF2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5A1F32-FCD3-63F9-CD59-16C2F0C0E4E9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1CA111-9027-18D1-782E-9D54AA180AA6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0F6A6C-F59E-1596-3D76-B63F8A1C8C59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151DD5-75F1-0948-4D3D-190759776ADF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F8F111-6036-5518-CA07-14F60CA026C7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AD5600-0FC7-A5EB-CAB3-5682F9430EBE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6BEB0-0342-8B3B-A85D-9E0C8ABDEF66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03E554-8E2E-1344-8103-6C3E00CFC50F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64E36C-687A-63BF-7705-B3807B3A3D18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8DDEC6-DA27-9EA7-1278-B1D3A47B17E7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E0C231-6D2C-48E8-5DA5-2AD1DC83D98D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AEEDC9-361B-9A28-4B14-7667E4E3EC08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FD39AD-55C1-484A-EF80-6875BCA2D27F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456DA2-E718-AABB-B5AA-FC2D2B3C6D02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5FF1CA9-7531-C7FA-7056-864D2F09FDC5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4348512-4CD2-D362-3305-D66ACCEED4B5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966F2B-DF84-0A44-2AB0-F537669F76A7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0A39FA-FB4C-E6F3-55EB-4D05147E4B82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C27E6A-B945-A7ED-E244-5C7121B2D41D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5FDDFB-FF3E-BEFC-FAE4-47360388D5DE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1EE480-34B4-30D9-C69C-7D7B4C65F6D0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728AA-D45F-A0F2-AE29-E5A2D2233AE9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B5BF0-EF60-3192-B8DF-EF3568421F42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ECF556-8FE9-77BC-A2E1-982710E1A8E1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50A176A-3B5E-F37B-0B93-1A0152134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FAE2F6-9839-05AF-B35E-C7B22F372D4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383C883-EAEB-7373-78EA-69CD72D59B1B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8FE04F8-F76B-34C9-33B4-03583DAC0698}"/>
              </a:ext>
            </a:extLst>
          </p:cNvPr>
          <p:cNvSpPr/>
          <p:nvPr/>
        </p:nvSpPr>
        <p:spPr>
          <a:xfrm rot="16200000">
            <a:off x="6846169" y="2901259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627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53352-271C-BD20-C408-B4D1240CA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47FA-F299-6FAC-498B-63786095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7038E5-17DD-9A0C-8D35-8EB05B6E2094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36464B-7503-A298-2E81-6E3A7EADB1A4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F5080B-DF8D-CFC8-D69F-E80FB212400A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5AC4AF-B07C-FE66-B500-C5C1417F4350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00FFCF-6134-ED37-698F-719BFB6A8C53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F38452-77BE-4223-8C39-0B6881AEC0A7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29FEC0-EB91-2B3B-FD33-188532A3FE75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98B3E8-BAB8-CA1B-1B98-673B6046A8AE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2AFAC7-9E15-0AAB-B15A-93155BAC370F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737329-1315-8154-1D62-3695833606D5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9A4FF2-0410-D73F-0937-904789D33249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EF7AC1-8216-2EEE-7E55-E7B5C2630E22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45AC12-0576-51F1-A2F5-354E0E34EFE3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575FA2-A272-FC04-CAA9-B40739A4FE89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92C695-8917-765D-769A-5E985318CA3C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5F5C98-6195-C16F-641B-F92673E2C3A7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910F64D-1BF4-1E38-4B48-AC43F0ECE8B8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29F826F-B390-C3E7-6D2E-ACEB077FE1FC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0899DE-A594-9804-6D94-1D40DF608614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ACE91B-7CBE-330A-E246-CEFE2A96E82B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DFE44A-89C8-8929-D5C6-C3016ED4FF7D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BB7460-FDB6-7D98-08E3-4611BD59DFFF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AFB9A4-37DF-35AE-3662-574278BFC9AE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95A1BD-AEB5-FEEB-8623-91F22F6B9867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104931-D14B-2708-8D51-D318171278D1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01F143-03F5-4F61-24C4-950A12AEC5EF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83746E7-B804-D369-9142-31462F7FC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88DCB12-82E8-7718-F994-F5BFE9639A2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0EA907F-1758-1BB9-0CF1-31EB1A427A86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ACA1038-1BED-2670-B215-FFC181FB81CD}"/>
              </a:ext>
            </a:extLst>
          </p:cNvPr>
          <p:cNvSpPr/>
          <p:nvPr/>
        </p:nvSpPr>
        <p:spPr>
          <a:xfrm rot="16200000">
            <a:off x="6388969" y="2903391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065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6D456-458B-3CF6-2286-CE2BBADC9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D613-BA30-EEBD-9EAC-461C4182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75904F-053F-C8FB-58FE-D5A4B9220D6B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D4B34F-E61E-39F3-6F59-CB1DE1B4CB71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3589A8-CCCF-48C0-3A96-D66BB8A0918F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18AD78-BDED-F082-632D-4FF30B693BFD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AB601B-B32D-76B2-A858-DAB592DC183B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CD9946-ADE3-7195-869B-EB429A84F8A6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98FD5A-FF37-CD97-5EC9-8F21DA1C17E5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652700-0D8B-89C5-3145-FC4CD3D61A66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1EA207-56E1-0A77-58FC-BCF734223A83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D747D9-4A64-79DB-5D3E-5009B2C6BE4B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EB41CF-8453-C27E-6420-A4B408F87170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F55A74-8E5B-0EAB-23C2-A77341FADDFD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72D59C-2F11-6F7B-EB92-D3459EE399F7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DFAB82-440F-5C07-8061-2A94B37AE698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16F78D-4D97-F11F-0A27-2D7778BACA92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77736A-7F35-DE2C-AB74-C53D5BF7EC9A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3B9F56D-F194-DD44-A95C-3EF5B763604C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3C91B7F-6385-8615-FDA7-4463515AEFA5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9D65B3-B23E-2D43-FD83-E3FCB08EF394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37186E-C1BE-923C-E10E-AC3DBC7E641B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11B015-D5DC-0917-1D46-E70525946374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181837-28A8-8A67-A5C2-31F20480F956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2645D3-DD6E-34C6-17ED-F9FEDB42B102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2D0920-527A-0EC8-7F3E-C3387C47F25D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4FA42B-8FC4-8AC8-65F4-512053EA7977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D59BD6-9299-FA43-5C66-2C987AF9D495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71EC015-4FD9-110F-403F-DF52FD709C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F8153D-BDC9-4F25-84D8-16C07398463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78C8A49-EFD9-4698-A5FC-26E2A7CE7B75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DB12CCF-2EAE-B7F8-C71B-1BCB567753A3}"/>
              </a:ext>
            </a:extLst>
          </p:cNvPr>
          <p:cNvSpPr/>
          <p:nvPr/>
        </p:nvSpPr>
        <p:spPr>
          <a:xfrm>
            <a:off x="6096460" y="3063269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67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63D8F-7A59-57BB-E59D-8E6FAEA32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8840-F05B-669B-8554-51FB1BA1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37DBE2-8676-2AD7-215E-23462D0FE4AF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AA2124-2DA5-66FD-B61E-80AE33442F2F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DAC80C-ECEF-9E0C-2BC0-F80AC0503647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0B267-6A59-7FCD-EA6C-BF51E462AC7D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9C43B9-82B2-9EC5-5AB3-9DF6DF1530FD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250B09-DD1F-7D1E-CA06-5A1007F12F2A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8ACBD8-9EE2-FCB8-33A2-24A045E4AE73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EB1F2B-3627-5258-1100-711E6C05F86D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E7683C-2EB5-D48D-01D4-F8E8127B0E70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FFFFCC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E094CB-E84D-371D-65F2-15AA108A65C8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FD8E6A-7AE2-00C2-0ECE-4C34D7B7A20C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437389-913D-1A14-8635-F1A1B1B5DB51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0D4124-5816-122E-DE59-0EA497622B95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482112-07DD-8E05-77F8-F4B2FA083D48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C9792A-C93F-1855-DEE2-FEAAF2FFA77F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902FB1-F6F6-D3CA-1969-8298F337BD9E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650479-EC6D-9A03-46C3-99C36FABC777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432F0B1-D726-1ED7-81E2-24506919F3D4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9B2046-F8EF-8907-2575-6103BF3BE843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E90113-9875-ED25-22F8-1E50E959F561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C886D7-BB93-554D-163D-F00994A8B1E5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6C6696-EF3C-B00E-29AD-A923C4B2A6B5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8461E3-DA95-964A-0A1A-01A8CD429D28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245983-B52F-1246-3C9C-5AEB457BA68C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8D76BD-12DE-544E-C19C-42640014BD2D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6F3E91-23E6-E208-E048-CFCE418D2796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866F3C6-6A6C-BEBC-622A-B4F5072EE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0CDB3A-9A76-6266-B744-215A11D89B1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E50D0C8-EB26-10CE-C920-27619042FC40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5EA2064-EEE3-9D70-A6C9-635C8316CF25}"/>
              </a:ext>
            </a:extLst>
          </p:cNvPr>
          <p:cNvSpPr/>
          <p:nvPr/>
        </p:nvSpPr>
        <p:spPr>
          <a:xfrm>
            <a:off x="6096460" y="3521681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213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5AE2E-EE9D-01ED-3B80-0AEC23B2A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C483-738C-2D08-206C-72BAC8CF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333FC6-5600-9DDD-ADDE-70B3B3925D76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21CF7-EABB-0F00-70B3-8A3B197EE4DC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E133D2-DF24-188A-8E05-DE9DD029EF43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313B0-C006-F0E9-9525-ADCE8E337D72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C5B97C-7639-4E33-083E-E890A7A670CC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005F69-6881-1F2C-48C5-40F8ABCA3ABE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3A2FDF-CDA2-CD55-65D1-6779BCDF6B56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358495-9D27-D471-E8DC-B782F0D2480F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0D89F3-5490-4796-D353-DA324421E3D0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6B4136-736F-D2ED-111E-61D315C46FE2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278A2D-051C-E7F8-5631-7FCE301C5B95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662A85-FC7F-8832-B32D-880ECD6C8638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D30D68-A306-0E40-9FA6-F4E00DDE1AD6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D40BEC-D898-1D13-3591-E1EF50D90886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B9454E-F2FB-8C82-DE29-A98051035B6D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D32047-2AF9-DD30-A2E8-E0D701ECCB59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480860E-06ED-A2FF-D772-05FBB681CE84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2E80DE-59E1-5CE6-C394-C987D553E331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4F6046-CE09-9EBD-7F12-25DFC41A8F18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1ACEB1-E68B-85FE-66F0-0096513F1034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2B1F95-8605-1074-2488-413B8C47D967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773A22-7D5B-990E-0030-A949A77B6C05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CEED7B-6A20-906B-8291-3C8780F2022F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86BDDA-2F3D-D437-CA75-F7F0112281E7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19D543-884F-DA29-8CE8-7B01C137D45C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87A821-0FC2-9F96-C259-F78E8C91EF5E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EFA5F0F-B8BB-4C1E-DF44-09E5C860E1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83A02C-4DDA-4965-0D81-A2FD2A1CA69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22A13AE-8BAC-4A8B-3C6B-7D8261817E75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93F1184-1FB6-F677-F0BA-903475E19FC9}"/>
              </a:ext>
            </a:extLst>
          </p:cNvPr>
          <p:cNvSpPr/>
          <p:nvPr/>
        </p:nvSpPr>
        <p:spPr>
          <a:xfrm>
            <a:off x="6096460" y="3521681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577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BD058-0907-04E5-F9A9-90F16C09B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FFA3-FB88-A1F6-D4FC-BEA400A1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 Copying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5D9278-2C2E-5A81-84E5-A3805506D0B6}"/>
              </a:ext>
            </a:extLst>
          </p:cNvPr>
          <p:cNvSpPr/>
          <p:nvPr/>
        </p:nvSpPr>
        <p:spPr>
          <a:xfrm>
            <a:off x="4728754" y="3658206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E316D5-E50F-C7D9-0395-0FDA129F7447}"/>
              </a:ext>
            </a:extLst>
          </p:cNvPr>
          <p:cNvSpPr/>
          <p:nvPr/>
        </p:nvSpPr>
        <p:spPr>
          <a:xfrm>
            <a:off x="5185954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2B9ADA-54EF-3A6C-3E89-57338EF472F4}"/>
              </a:ext>
            </a:extLst>
          </p:cNvPr>
          <p:cNvSpPr/>
          <p:nvPr/>
        </p:nvSpPr>
        <p:spPr>
          <a:xfrm>
            <a:off x="5638800" y="3658206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E1D8D0-9F5D-874B-297C-4CBECA0724EC}"/>
              </a:ext>
            </a:extLst>
          </p:cNvPr>
          <p:cNvSpPr/>
          <p:nvPr/>
        </p:nvSpPr>
        <p:spPr>
          <a:xfrm>
            <a:off x="5638800" y="3199794"/>
            <a:ext cx="457200" cy="458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3BE2C9-007D-F399-3562-C904AF5AF3B1}"/>
              </a:ext>
            </a:extLst>
          </p:cNvPr>
          <p:cNvSpPr/>
          <p:nvPr/>
        </p:nvSpPr>
        <p:spPr>
          <a:xfrm>
            <a:off x="4728754" y="3199794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2EC65B-79F8-7C18-CE36-A3402A83771A}"/>
              </a:ext>
            </a:extLst>
          </p:cNvPr>
          <p:cNvSpPr/>
          <p:nvPr/>
        </p:nvSpPr>
        <p:spPr>
          <a:xfrm>
            <a:off x="47287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B65924-2033-BBC6-6A83-7704672F7E39}"/>
              </a:ext>
            </a:extLst>
          </p:cNvPr>
          <p:cNvSpPr/>
          <p:nvPr/>
        </p:nvSpPr>
        <p:spPr>
          <a:xfrm>
            <a:off x="5638800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EE0886-E019-7AD3-4C03-A1C7C2D451D3}"/>
              </a:ext>
            </a:extLst>
          </p:cNvPr>
          <p:cNvSpPr/>
          <p:nvPr/>
        </p:nvSpPr>
        <p:spPr>
          <a:xfrm>
            <a:off x="5185954" y="2741382"/>
            <a:ext cx="457200" cy="45841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72D851-9772-C89C-31BC-3C34FFFF8163}"/>
              </a:ext>
            </a:extLst>
          </p:cNvPr>
          <p:cNvSpPr/>
          <p:nvPr/>
        </p:nvSpPr>
        <p:spPr>
          <a:xfrm>
            <a:off x="6096000" y="3658206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4293B0-4337-8849-9888-4B4B36947E8C}"/>
              </a:ext>
            </a:extLst>
          </p:cNvPr>
          <p:cNvSpPr/>
          <p:nvPr/>
        </p:nvSpPr>
        <p:spPr>
          <a:xfrm>
            <a:off x="6553200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8A4A5B-4C39-18F1-612C-510F59E96CE7}"/>
              </a:ext>
            </a:extLst>
          </p:cNvPr>
          <p:cNvSpPr/>
          <p:nvPr/>
        </p:nvSpPr>
        <p:spPr>
          <a:xfrm>
            <a:off x="7006046" y="3658206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AE77E2-7CA9-F3AB-4229-19268BD21A74}"/>
              </a:ext>
            </a:extLst>
          </p:cNvPr>
          <p:cNvSpPr/>
          <p:nvPr/>
        </p:nvSpPr>
        <p:spPr>
          <a:xfrm>
            <a:off x="7006046" y="3199794"/>
            <a:ext cx="457200" cy="458412"/>
          </a:xfrm>
          <a:prstGeom prst="rect">
            <a:avLst/>
          </a:prstGeom>
          <a:solidFill>
            <a:srgbClr val="D1D1D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110D3D-D469-853B-4429-212B645374F9}"/>
              </a:ext>
            </a:extLst>
          </p:cNvPr>
          <p:cNvSpPr/>
          <p:nvPr/>
        </p:nvSpPr>
        <p:spPr>
          <a:xfrm>
            <a:off x="6096000" y="3199794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5F88EC-9C2D-143B-3C9A-11C46F4DE0CF}"/>
              </a:ext>
            </a:extLst>
          </p:cNvPr>
          <p:cNvSpPr/>
          <p:nvPr/>
        </p:nvSpPr>
        <p:spPr>
          <a:xfrm>
            <a:off x="60960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045597-40D0-A09F-7394-3777C258FEA3}"/>
              </a:ext>
            </a:extLst>
          </p:cNvPr>
          <p:cNvSpPr/>
          <p:nvPr/>
        </p:nvSpPr>
        <p:spPr>
          <a:xfrm>
            <a:off x="7006046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D56256-C7E9-89F5-9B4A-2E1D78CF4665}"/>
              </a:ext>
            </a:extLst>
          </p:cNvPr>
          <p:cNvSpPr/>
          <p:nvPr/>
        </p:nvSpPr>
        <p:spPr>
          <a:xfrm>
            <a:off x="6553200" y="2741382"/>
            <a:ext cx="457200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E2383F4-7BE1-6EDE-00DC-FDBFF85E509E}"/>
              </a:ext>
            </a:extLst>
          </p:cNvPr>
          <p:cNvGrpSpPr/>
          <p:nvPr/>
        </p:nvGrpSpPr>
        <p:grpSpPr>
          <a:xfrm>
            <a:off x="838200" y="2741382"/>
            <a:ext cx="1367246" cy="1375236"/>
            <a:chOff x="4881154" y="2893782"/>
            <a:chExt cx="1367246" cy="1375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DC9E2E-07BD-4D05-38FD-61D0DA5C8690}"/>
                </a:ext>
              </a:extLst>
            </p:cNvPr>
            <p:cNvSpPr/>
            <p:nvPr/>
          </p:nvSpPr>
          <p:spPr>
            <a:xfrm>
              <a:off x="4881154" y="3810606"/>
              <a:ext cx="457200" cy="4584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9756E9-ADEB-45C0-BD7E-9E34D7478D19}"/>
                </a:ext>
              </a:extLst>
            </p:cNvPr>
            <p:cNvSpPr/>
            <p:nvPr/>
          </p:nvSpPr>
          <p:spPr>
            <a:xfrm>
              <a:off x="5338354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BAA03B-1BD5-C08C-720C-F232C81BAB39}"/>
                </a:ext>
              </a:extLst>
            </p:cNvPr>
            <p:cNvSpPr/>
            <p:nvPr/>
          </p:nvSpPr>
          <p:spPr>
            <a:xfrm>
              <a:off x="5791200" y="3810606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78DC65-0BF0-8634-62A4-BBA31FDDA733}"/>
                </a:ext>
              </a:extLst>
            </p:cNvPr>
            <p:cNvSpPr/>
            <p:nvPr/>
          </p:nvSpPr>
          <p:spPr>
            <a:xfrm>
              <a:off x="5791200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4FF329-C563-0876-5F37-84E2A7AE204A}"/>
                </a:ext>
              </a:extLst>
            </p:cNvPr>
            <p:cNvSpPr/>
            <p:nvPr/>
          </p:nvSpPr>
          <p:spPr>
            <a:xfrm>
              <a:off x="4881154" y="3352194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3FA6BB-2F02-E04E-5A5F-385CD7E987AA}"/>
                </a:ext>
              </a:extLst>
            </p:cNvPr>
            <p:cNvSpPr/>
            <p:nvPr/>
          </p:nvSpPr>
          <p:spPr>
            <a:xfrm>
              <a:off x="48811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FFF027-B35D-5F74-37A5-2C10E15579A8}"/>
                </a:ext>
              </a:extLst>
            </p:cNvPr>
            <p:cNvSpPr/>
            <p:nvPr/>
          </p:nvSpPr>
          <p:spPr>
            <a:xfrm>
              <a:off x="5791200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D906B7-351A-0F0F-3F35-F43A2CCEC8D6}"/>
                </a:ext>
              </a:extLst>
            </p:cNvPr>
            <p:cNvSpPr/>
            <p:nvPr/>
          </p:nvSpPr>
          <p:spPr>
            <a:xfrm>
              <a:off x="5338354" y="28937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E251668-97EA-8D41-1CF6-43A65022F7A7}"/>
                </a:ext>
              </a:extLst>
            </p:cNvPr>
            <p:cNvCxnSpPr/>
            <p:nvPr/>
          </p:nvCxnSpPr>
          <p:spPr>
            <a:xfrm>
              <a:off x="5098256" y="4040981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4C28A46-573C-D472-274D-9FA8641A5B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181" y="3581400"/>
              <a:ext cx="0" cy="4976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D3D40A3-0588-276B-3113-B223844847A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55343" y="3617119"/>
              <a:ext cx="9239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B0EF8D-6039-D5AB-F4DA-135A1C45A42D}"/>
                </a:ext>
              </a:extLst>
            </p:cNvPr>
            <p:cNvCxnSpPr>
              <a:cxnSpLocks/>
            </p:cNvCxnSpPr>
            <p:nvPr/>
          </p:nvCxnSpPr>
          <p:spPr>
            <a:xfrm>
              <a:off x="5079206" y="3155156"/>
              <a:ext cx="942975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BDCBA80-73DE-EFF4-4384-E5947F6EAD5C}"/>
              </a:ext>
            </a:extLst>
          </p:cNvPr>
          <p:cNvSpPr/>
          <p:nvPr/>
        </p:nvSpPr>
        <p:spPr>
          <a:xfrm>
            <a:off x="6096460" y="3521681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37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1994</Words>
  <Application>Microsoft Office PowerPoint</Application>
  <PresentationFormat>Widescreen</PresentationFormat>
  <Paragraphs>841</Paragraphs>
  <Slides>178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178</vt:i4>
      </vt:variant>
    </vt:vector>
  </HeadingPairs>
  <TitlesOfParts>
    <vt:vector size="183" baseType="lpstr">
      <vt:lpstr>Aptos</vt:lpstr>
      <vt:lpstr>Aptos Display</vt:lpstr>
      <vt:lpstr>Arial</vt:lpstr>
      <vt:lpstr>Cambria Math</vt:lpstr>
      <vt:lpstr>Office Theme</vt:lpstr>
      <vt:lpstr>Fractals in Seeded TA</vt:lpstr>
      <vt:lpstr>Discrete Self-Similar Fractals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Previous Work</vt:lpstr>
      <vt:lpstr>Tile Self-Assembly</vt:lpstr>
      <vt:lpstr>Tile Self-Assembly</vt:lpstr>
      <vt:lpstr>Tile Self-Assembly</vt:lpstr>
      <vt:lpstr>Tile Self-Assembly</vt:lpstr>
      <vt:lpstr>Tile Self-Assembly</vt:lpstr>
      <vt:lpstr>Tile Self-Assembly</vt:lpstr>
      <vt:lpstr>Tile Self-Assembly</vt:lpstr>
      <vt:lpstr>Tile Self-Assembly</vt:lpstr>
      <vt:lpstr>Tile Self-Assembly</vt:lpstr>
      <vt:lpstr>Tile Self-Assembly</vt:lpstr>
      <vt:lpstr>Tile Self-Assembly</vt:lpstr>
      <vt:lpstr>Tile Self-Assembly</vt:lpstr>
      <vt:lpstr>The aTAM (abstract Tile Assembly Model)</vt:lpstr>
      <vt:lpstr>The aTAM (abstract Tile Assembly Model)</vt:lpstr>
      <vt:lpstr>The aTAM (abstract Tile Assembly Model)</vt:lpstr>
      <vt:lpstr>The aTAM (abstract Tile Assembly Model)</vt:lpstr>
      <vt:lpstr>What is known (aTAM)</vt:lpstr>
      <vt:lpstr>What is known (aTAM)</vt:lpstr>
      <vt:lpstr>Variations of the aTAM</vt:lpstr>
      <vt:lpstr>Variations of the aTAM</vt:lpstr>
      <vt:lpstr>A Comparison</vt:lpstr>
      <vt:lpstr>Seeded Tile Automata</vt:lpstr>
      <vt:lpstr>Seeded TA</vt:lpstr>
      <vt:lpstr>Seeded TA</vt:lpstr>
      <vt:lpstr>Seeded TA</vt:lpstr>
      <vt:lpstr>Seeded TA</vt:lpstr>
      <vt:lpstr>Seeded TA</vt:lpstr>
      <vt:lpstr>Seeded TA</vt:lpstr>
      <vt:lpstr>Seeded TA</vt:lpstr>
      <vt:lpstr>Seeded TA</vt:lpstr>
      <vt:lpstr>Seeded TA</vt:lpstr>
      <vt:lpstr>What is known</vt:lpstr>
      <vt:lpstr>Our Contribution</vt:lpstr>
      <vt:lpstr>Our Contribution</vt:lpstr>
      <vt:lpstr>The Construction</vt:lpstr>
      <vt:lpstr>Important Observation</vt:lpstr>
      <vt:lpstr>Important Observation</vt:lpstr>
      <vt:lpstr>Important Observation</vt:lpstr>
      <vt:lpstr>Important Observation</vt:lpstr>
      <vt:lpstr>Important Observation</vt:lpstr>
      <vt:lpstr>High Level Idea</vt:lpstr>
      <vt:lpstr>High Level Idea</vt:lpstr>
      <vt:lpstr>High Level Idea</vt:lpstr>
      <vt:lpstr>High Level Idea</vt:lpstr>
      <vt:lpstr>Step 1: Devising an Order</vt:lpstr>
      <vt:lpstr>Step 1: Devising an Order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2: A Copying Procedure</vt:lpstr>
      <vt:lpstr>Step 3: Growing the Full Assembly</vt:lpstr>
      <vt:lpstr>Step 3: Growing the Full Assembly</vt:lpstr>
      <vt:lpstr>Step 3: Growing the Full Assembly</vt:lpstr>
      <vt:lpstr>Step 3: Growing the Full Assembly</vt:lpstr>
      <vt:lpstr>Step 3: Growing the Full Assembly</vt:lpstr>
      <vt:lpstr>Step 3: Growing the Full Assembly</vt:lpstr>
      <vt:lpstr>Step 3: Growing the Full Assembly</vt:lpstr>
      <vt:lpstr>Step 3: Growing the Full Assembly</vt:lpstr>
      <vt:lpstr>Step 3: Growing the Full Assembly</vt:lpstr>
      <vt:lpstr>Step 3: Growing the Full Assembly</vt:lpstr>
      <vt:lpstr>Step 3: Growing the Full Assembly</vt:lpstr>
      <vt:lpstr>Step 3: Growing the Full Assembly</vt:lpstr>
      <vt:lpstr>Step 4: Resetting</vt:lpstr>
      <vt:lpstr>Step 4: Resetting</vt:lpstr>
      <vt:lpstr>Step 4: Resetting</vt:lpstr>
      <vt:lpstr>Step 4: Resetting</vt:lpstr>
      <vt:lpstr>Step 4: Resetting</vt:lpstr>
      <vt:lpstr>Step 4: Resetting</vt:lpstr>
      <vt:lpstr>Step 4: Resetting</vt:lpstr>
      <vt:lpstr>Step 4: Resetting</vt:lpstr>
      <vt:lpstr>Step 4: Resetting</vt:lpstr>
      <vt:lpstr>Synchronization</vt:lpstr>
      <vt:lpstr>Synchronization</vt:lpstr>
      <vt:lpstr>Synchronization</vt:lpstr>
      <vt:lpstr>Synchronization</vt:lpstr>
      <vt:lpstr>Synchronization</vt:lpstr>
      <vt:lpstr>Synchronization</vt:lpstr>
      <vt:lpstr>Synchronization</vt:lpstr>
      <vt:lpstr>Synchronization</vt:lpstr>
      <vt:lpstr>Synchronization</vt:lpstr>
      <vt:lpstr>Synchronization</vt:lpstr>
      <vt:lpstr>Synchronization</vt:lpstr>
      <vt:lpstr>Synchronization</vt:lpstr>
      <vt:lpstr>Synchronization</vt:lpstr>
      <vt:lpstr>Synchronization</vt:lpstr>
      <vt:lpstr>Synchronization</vt:lpstr>
      <vt:lpstr>Synchronization</vt:lpstr>
      <vt:lpstr>Synchronization</vt:lpstr>
      <vt:lpstr>Synchronization</vt:lpstr>
      <vt:lpstr>Final Result (Sierpinski Triangle)</vt:lpstr>
      <vt:lpstr>Conclusion</vt:lpstr>
      <vt:lpstr>Conclusion</vt:lpstr>
      <vt:lpstr>Fractals in Seeded TA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  <vt:lpstr>Step 1: A Copying Procedure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 Knobel</dc:creator>
  <cp:lastModifiedBy>Ryan Knobel</cp:lastModifiedBy>
  <cp:revision>395</cp:revision>
  <dcterms:created xsi:type="dcterms:W3CDTF">2024-07-02T19:14:54Z</dcterms:created>
  <dcterms:modified xsi:type="dcterms:W3CDTF">2025-06-04T21:48:06Z</dcterms:modified>
</cp:coreProperties>
</file>